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92" r:id="rId4"/>
    <p:sldMasterId id="2147483993" r:id="rId5"/>
    <p:sldMasterId id="2147483994" r:id="rId6"/>
    <p:sldMasterId id="2147483995" r:id="rId7"/>
    <p:sldMasterId id="21474839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ed Hat Text Medium"/>
      <p:regular r:id="rId23"/>
      <p:bold r:id="rId24"/>
      <p:italic r:id="rId25"/>
      <p:boldItalic r:id="rId26"/>
    </p:embeddedFont>
    <p:embeddedFont>
      <p:font typeface="Overpass"/>
      <p:regular r:id="rId27"/>
      <p:bold r:id="rId28"/>
      <p:italic r:id="rId29"/>
      <p:boldItalic r:id="rId30"/>
    </p:embeddedFont>
    <p:embeddedFont>
      <p:font typeface="Red Hat Display Medium"/>
      <p:regular r:id="rId31"/>
      <p:bold r:id="rId32"/>
      <p:italic r:id="rId33"/>
      <p:boldItalic r:id="rId34"/>
    </p:embeddedFont>
    <p:embeddedFont>
      <p:font typeface="Corbel"/>
      <p:regular r:id="rId35"/>
      <p:bold r:id="rId36"/>
      <p:italic r:id="rId37"/>
      <p:boldItalic r:id="rId38"/>
    </p:embeddedFont>
    <p:embeddedFont>
      <p:font typeface="Overpass Light"/>
      <p:regular r:id="rId39"/>
      <p:bold r:id="rId40"/>
      <p:italic r:id="rId41"/>
      <p:boldItalic r:id="rId42"/>
    </p:embeddedFont>
    <p:embeddedFont>
      <p:font typeface="Quattrocento Sans"/>
      <p:regular r:id="rId43"/>
      <p:bold r:id="rId44"/>
      <p:italic r:id="rId45"/>
      <p:boldItalic r:id="rId46"/>
    </p:embeddedFont>
    <p:embeddedFont>
      <p:font typeface="Red Hat Display"/>
      <p:regular r:id="rId47"/>
      <p:bold r:id="rId48"/>
      <p:italic r:id="rId49"/>
      <p:boldItalic r:id="rId50"/>
    </p:embeddedFont>
    <p:embeddedFont>
      <p:font typeface="Overpass SemiBold"/>
      <p:regular r:id="rId51"/>
      <p:bold r:id="rId52"/>
      <p:italic r:id="rId53"/>
      <p:boldItalic r:id="rId54"/>
    </p:embeddedFont>
    <p:embeddedFont>
      <p:font typeface="Red Hat Text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Light-bold.fntdata"/><Relationship Id="rId42" Type="http://schemas.openxmlformats.org/officeDocument/2006/relationships/font" Target="fonts/OverpassLight-boldItalic.fntdata"/><Relationship Id="rId41" Type="http://schemas.openxmlformats.org/officeDocument/2006/relationships/font" Target="fonts/OverpassLight-italic.fntdata"/><Relationship Id="rId44" Type="http://schemas.openxmlformats.org/officeDocument/2006/relationships/font" Target="fonts/QuattrocentoSans-bold.fntdata"/><Relationship Id="rId43" Type="http://schemas.openxmlformats.org/officeDocument/2006/relationships/font" Target="fonts/QuattrocentoSans-regular.fntdata"/><Relationship Id="rId46" Type="http://schemas.openxmlformats.org/officeDocument/2006/relationships/font" Target="fonts/QuattrocentoSans-boldItalic.fntdata"/><Relationship Id="rId45" Type="http://schemas.openxmlformats.org/officeDocument/2006/relationships/font" Target="fonts/QuattrocentoSans-italic.fntdata"/><Relationship Id="rId48" Type="http://schemas.openxmlformats.org/officeDocument/2006/relationships/font" Target="fonts/RedHatDisplay-bold.fntdata"/><Relationship Id="rId47" Type="http://schemas.openxmlformats.org/officeDocument/2006/relationships/font" Target="fonts/RedHatDisplay-regular.fntdata"/><Relationship Id="rId49" Type="http://schemas.openxmlformats.org/officeDocument/2006/relationships/font" Target="fonts/RedHatDisplay-italic.fntdata"/><Relationship Id="rId31" Type="http://schemas.openxmlformats.org/officeDocument/2006/relationships/font" Target="fonts/RedHatDisplayMedium-regular.fntdata"/><Relationship Id="rId30" Type="http://schemas.openxmlformats.org/officeDocument/2006/relationships/font" Target="fonts/Overpass-boldItalic.fntdata"/><Relationship Id="rId33" Type="http://schemas.openxmlformats.org/officeDocument/2006/relationships/font" Target="fonts/RedHatDisplayMedium-italic.fntdata"/><Relationship Id="rId32" Type="http://schemas.openxmlformats.org/officeDocument/2006/relationships/font" Target="fonts/RedHatDisplayMedium-bold.fntdata"/><Relationship Id="rId35" Type="http://schemas.openxmlformats.org/officeDocument/2006/relationships/font" Target="fonts/Corbel-regular.fntdata"/><Relationship Id="rId34" Type="http://schemas.openxmlformats.org/officeDocument/2006/relationships/font" Target="fonts/RedHatDisplayMedium-boldItalic.fntdata"/><Relationship Id="rId37" Type="http://schemas.openxmlformats.org/officeDocument/2006/relationships/font" Target="fonts/Corbel-italic.fntdata"/><Relationship Id="rId36" Type="http://schemas.openxmlformats.org/officeDocument/2006/relationships/font" Target="fonts/Corbel-bold.fntdata"/><Relationship Id="rId39" Type="http://schemas.openxmlformats.org/officeDocument/2006/relationships/font" Target="fonts/OverpassLight-regular.fntdata"/><Relationship Id="rId38" Type="http://schemas.openxmlformats.org/officeDocument/2006/relationships/font" Target="fonts/Corbel-boldItalic.fntdata"/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edHatTextMedium-bold.fntdata"/><Relationship Id="rId23" Type="http://schemas.openxmlformats.org/officeDocument/2006/relationships/font" Target="fonts/RedHatTextMedium-regular.fntdata"/><Relationship Id="rId26" Type="http://schemas.openxmlformats.org/officeDocument/2006/relationships/font" Target="fonts/RedHatTextMedium-boldItalic.fntdata"/><Relationship Id="rId25" Type="http://schemas.openxmlformats.org/officeDocument/2006/relationships/font" Target="fonts/RedHatTextMedium-italic.fntdata"/><Relationship Id="rId28" Type="http://schemas.openxmlformats.org/officeDocument/2006/relationships/font" Target="fonts/Overpass-bold.fntdata"/><Relationship Id="rId27" Type="http://schemas.openxmlformats.org/officeDocument/2006/relationships/font" Target="fonts/Overpass-regular.fntdata"/><Relationship Id="rId29" Type="http://schemas.openxmlformats.org/officeDocument/2006/relationships/font" Target="fonts/Overpass-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9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60" Type="http://schemas.openxmlformats.org/officeDocument/2006/relationships/font" Target="fonts/OpenSans-bold.fntdata"/><Relationship Id="rId51" Type="http://schemas.openxmlformats.org/officeDocument/2006/relationships/font" Target="fonts/OverpassSemiBold-regular.fntdata"/><Relationship Id="rId50" Type="http://schemas.openxmlformats.org/officeDocument/2006/relationships/font" Target="fonts/RedHatDisplay-boldItalic.fntdata"/><Relationship Id="rId53" Type="http://schemas.openxmlformats.org/officeDocument/2006/relationships/font" Target="fonts/OverpassSemiBold-italic.fntdata"/><Relationship Id="rId52" Type="http://schemas.openxmlformats.org/officeDocument/2006/relationships/font" Target="fonts/OverpassSemiBold-bold.fntdata"/><Relationship Id="rId55" Type="http://schemas.openxmlformats.org/officeDocument/2006/relationships/font" Target="fonts/RedHatText-regular.fntdata"/><Relationship Id="rId54" Type="http://schemas.openxmlformats.org/officeDocument/2006/relationships/font" Target="fonts/OverpassSemiBold-boldItalic.fntdata"/><Relationship Id="rId57" Type="http://schemas.openxmlformats.org/officeDocument/2006/relationships/font" Target="fonts/RedHatText-italic.fntdata"/><Relationship Id="rId56" Type="http://schemas.openxmlformats.org/officeDocument/2006/relationships/font" Target="fonts/RedHatText-bold.fntdata"/><Relationship Id="rId59" Type="http://schemas.openxmlformats.org/officeDocument/2006/relationships/font" Target="fonts/OpenSans-regular.fntdata"/><Relationship Id="rId58" Type="http://schemas.openxmlformats.org/officeDocument/2006/relationships/font" Target="fonts/RedHatTex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xamples.openshift.pub/networking/network-polic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gf1fe7ca59f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7" name="Google Shape;3927;gf1fe7ca59f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f79dc48138_0_9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f79dc48138_0_9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fcee6ca005_0_10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fcee6ca005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f587541f23_0_88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f587541f23_0_88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gf1fe7ca59f_0_2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5" name="Google Shape;4075;gf1fe7ca59f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f1fe7ca59f_0_2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f1fe7ca59f_0_2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123270fec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123270fec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f79dc48138_0_9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f79dc48138_0_9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Create Project with nodeselector and tolerations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We will create a physical isolation of pods to run on specific nodes using node-selectors, taints and tolerations.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We will create a dedicated ingress per network zone.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Deploy applications to respective Projects/namespaces and see what happens.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Create network policies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If time: Create a tier 3 app demo using gitops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f79dc48138_0_121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f79dc48138_0_1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Big thanks to: Robert - 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  <a:hlinkClick r:id="rId2"/>
              </a:rPr>
              <a:t>https://examples.openshift.pub/networking/network-policy/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Network controls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Everyone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 can connect to each other, first create Netpol to deny-all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Simpson and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Bouvier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- default-deny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Simpson and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Bouvier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allow from openshift-ingress namespaces, because of router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Simpson allow internal communication Homer and Marge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Red Hat Text"/>
                <a:ea typeface="Red Hat Text"/>
                <a:cs typeface="Red Hat Text"/>
                <a:sym typeface="Red Hat Text"/>
              </a:rPr>
              <a:t>Bouvier allow internal communication Selma and Patty.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Selma and Patty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wants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 to talk with Marge!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Marge wants to talk with Selma and Patty!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Based on labeling or annotations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project / namespaces have labels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Empty label selector match all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Rules for allowing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Ingress -&gt; who can connect to this POD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Egress -&gt; where can this POD connect to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Rules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traffic is allowed unless a Network Policy selecting the POD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traffic is denied if pod is selected in policie but none of them have any rules allowing it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You can only write rules that allow traffic!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Scope: Namespace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Relationship Id="rId3" Type="http://schemas.openxmlformats.org/officeDocument/2006/relationships/image" Target="../media/image7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95.png"/><Relationship Id="rId6" Type="http://schemas.openxmlformats.org/officeDocument/2006/relationships/image" Target="../media/image88.png"/><Relationship Id="rId7" Type="http://schemas.openxmlformats.org/officeDocument/2006/relationships/image" Target="../media/image8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7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4.png"/><Relationship Id="rId3" Type="http://schemas.openxmlformats.org/officeDocument/2006/relationships/image" Target="../media/image71.png"/><Relationship Id="rId4" Type="http://schemas.openxmlformats.org/officeDocument/2006/relationships/image" Target="../media/image78.png"/><Relationship Id="rId5" Type="http://schemas.openxmlformats.org/officeDocument/2006/relationships/image" Target="../media/image96.png"/><Relationship Id="rId6" Type="http://schemas.openxmlformats.org/officeDocument/2006/relationships/image" Target="../media/image87.png"/><Relationship Id="rId7" Type="http://schemas.openxmlformats.org/officeDocument/2006/relationships/image" Target="../media/image10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Relationship Id="rId3" Type="http://schemas.openxmlformats.org/officeDocument/2006/relationships/image" Target="../media/image7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0.png"/><Relationship Id="rId3" Type="http://schemas.openxmlformats.org/officeDocument/2006/relationships/image" Target="../media/image71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9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8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png"/><Relationship Id="rId3" Type="http://schemas.openxmlformats.org/officeDocument/2006/relationships/image" Target="../media/image8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Relationship Id="rId3" Type="http://schemas.openxmlformats.org/officeDocument/2006/relationships/image" Target="../media/image8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Relationship Id="rId3" Type="http://schemas.openxmlformats.org/officeDocument/2006/relationships/image" Target="../media/image86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6.png"/><Relationship Id="rId3" Type="http://schemas.openxmlformats.org/officeDocument/2006/relationships/image" Target="../media/image9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97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100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100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10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Relationship Id="rId3" Type="http://schemas.openxmlformats.org/officeDocument/2006/relationships/image" Target="../media/image121.png"/><Relationship Id="rId4" Type="http://schemas.openxmlformats.org/officeDocument/2006/relationships/image" Target="../media/image118.png"/><Relationship Id="rId5" Type="http://schemas.openxmlformats.org/officeDocument/2006/relationships/image" Target="../media/image126.png"/><Relationship Id="rId6" Type="http://schemas.openxmlformats.org/officeDocument/2006/relationships/image" Target="../media/image131.png"/><Relationship Id="rId7" Type="http://schemas.openxmlformats.org/officeDocument/2006/relationships/image" Target="../media/image13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5.png"/><Relationship Id="rId3" Type="http://schemas.openxmlformats.org/officeDocument/2006/relationships/image" Target="../media/image121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Relationship Id="rId3" Type="http://schemas.openxmlformats.org/officeDocument/2006/relationships/image" Target="../media/image121.png"/><Relationship Id="rId4" Type="http://schemas.openxmlformats.org/officeDocument/2006/relationships/image" Target="../media/image125.png"/><Relationship Id="rId5" Type="http://schemas.openxmlformats.org/officeDocument/2006/relationships/image" Target="../media/image127.png"/><Relationship Id="rId6" Type="http://schemas.openxmlformats.org/officeDocument/2006/relationships/image" Target="../media/image123.png"/><Relationship Id="rId7" Type="http://schemas.openxmlformats.org/officeDocument/2006/relationships/image" Target="../media/image132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2.png"/><Relationship Id="rId3" Type="http://schemas.openxmlformats.org/officeDocument/2006/relationships/image" Target="../media/image121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121.png"/><Relationship Id="rId4" Type="http://schemas.openxmlformats.org/officeDocument/2006/relationships/image" Target="../media/image136.png"/><Relationship Id="rId5" Type="http://schemas.openxmlformats.org/officeDocument/2006/relationships/image" Target="../media/image146.png"/><Relationship Id="rId6" Type="http://schemas.openxmlformats.org/officeDocument/2006/relationships/image" Target="../media/image141.png"/><Relationship Id="rId7" Type="http://schemas.openxmlformats.org/officeDocument/2006/relationships/image" Target="../media/image134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39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38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38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39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3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9.png"/><Relationship Id="rId3" Type="http://schemas.openxmlformats.org/officeDocument/2006/relationships/image" Target="../media/image139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4.png"/><Relationship Id="rId3" Type="http://schemas.openxmlformats.org/officeDocument/2006/relationships/image" Target="../media/image139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9.png"/><Relationship Id="rId3" Type="http://schemas.openxmlformats.org/officeDocument/2006/relationships/image" Target="../media/image138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45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1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53.png"/><Relationship Id="rId4" Type="http://schemas.openxmlformats.org/officeDocument/2006/relationships/image" Target="../media/image148.png"/><Relationship Id="rId5" Type="http://schemas.openxmlformats.org/officeDocument/2006/relationships/image" Target="../media/image154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50.png"/><Relationship Id="rId4" Type="http://schemas.openxmlformats.org/officeDocument/2006/relationships/image" Target="../media/image143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55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7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7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7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png"/><Relationship Id="rId3" Type="http://schemas.openxmlformats.org/officeDocument/2006/relationships/image" Target="../media/image147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51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2.png"/><Relationship Id="rId3" Type="http://schemas.openxmlformats.org/officeDocument/2006/relationships/image" Target="../media/image157.png"/><Relationship Id="rId4" Type="http://schemas.openxmlformats.org/officeDocument/2006/relationships/image" Target="../media/image151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59.png"/><Relationship Id="rId4" Type="http://schemas.openxmlformats.org/officeDocument/2006/relationships/image" Target="../media/image164.png"/><Relationship Id="rId5" Type="http://schemas.openxmlformats.org/officeDocument/2006/relationships/image" Target="../media/image151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3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0.png"/><Relationship Id="rId3" Type="http://schemas.openxmlformats.org/officeDocument/2006/relationships/image" Target="../media/image163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8.png"/><Relationship Id="rId3" Type="http://schemas.openxmlformats.org/officeDocument/2006/relationships/image" Target="../media/image163.png"/><Relationship Id="rId4" Type="http://schemas.openxmlformats.org/officeDocument/2006/relationships/image" Target="../media/image161.png"/><Relationship Id="rId5" Type="http://schemas.openxmlformats.org/officeDocument/2006/relationships/image" Target="../media/image160.png"/><Relationship Id="rId6" Type="http://schemas.openxmlformats.org/officeDocument/2006/relationships/image" Target="../media/image165.png"/><Relationship Id="rId7" Type="http://schemas.openxmlformats.org/officeDocument/2006/relationships/image" Target="../media/image170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9.png"/><Relationship Id="rId3" Type="http://schemas.openxmlformats.org/officeDocument/2006/relationships/image" Target="../media/image163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5.png"/><Relationship Id="rId3" Type="http://schemas.openxmlformats.org/officeDocument/2006/relationships/image" Target="../media/image163.png"/><Relationship Id="rId4" Type="http://schemas.openxmlformats.org/officeDocument/2006/relationships/image" Target="../media/image180.png"/><Relationship Id="rId5" Type="http://schemas.openxmlformats.org/officeDocument/2006/relationships/image" Target="../media/image184.png"/><Relationship Id="rId6" Type="http://schemas.openxmlformats.org/officeDocument/2006/relationships/image" Target="../media/image168.png"/><Relationship Id="rId7" Type="http://schemas.openxmlformats.org/officeDocument/2006/relationships/image" Target="../media/image171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7.png"/><Relationship Id="rId3" Type="http://schemas.openxmlformats.org/officeDocument/2006/relationships/image" Target="../media/image163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3.png"/><Relationship Id="rId3" Type="http://schemas.openxmlformats.org/officeDocument/2006/relationships/image" Target="../media/image163.png"/><Relationship Id="rId4" Type="http://schemas.openxmlformats.org/officeDocument/2006/relationships/image" Target="../media/image172.png"/><Relationship Id="rId5" Type="http://schemas.openxmlformats.org/officeDocument/2006/relationships/image" Target="../media/image183.png"/><Relationship Id="rId6" Type="http://schemas.openxmlformats.org/officeDocument/2006/relationships/image" Target="../media/image174.png"/><Relationship Id="rId7" Type="http://schemas.openxmlformats.org/officeDocument/2006/relationships/image" Target="../media/image177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1.png"/><Relationship Id="rId3" Type="http://schemas.openxmlformats.org/officeDocument/2006/relationships/image" Target="../media/image17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9.png"/><Relationship Id="rId3" Type="http://schemas.openxmlformats.org/officeDocument/2006/relationships/image" Target="../media/image188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1.png"/><Relationship Id="rId3" Type="http://schemas.openxmlformats.org/officeDocument/2006/relationships/image" Target="../media/image178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5.png"/><Relationship Id="rId3" Type="http://schemas.openxmlformats.org/officeDocument/2006/relationships/image" Target="../media/image178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7.png"/><Relationship Id="rId3" Type="http://schemas.openxmlformats.org/officeDocument/2006/relationships/image" Target="../media/image178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6.png"/><Relationship Id="rId3" Type="http://schemas.openxmlformats.org/officeDocument/2006/relationships/image" Target="../media/image188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Relationship Id="rId3" Type="http://schemas.openxmlformats.org/officeDocument/2006/relationships/image" Target="../media/image227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Relationship Id="rId3" Type="http://schemas.openxmlformats.org/officeDocument/2006/relationships/image" Target="../media/image190.pn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Relationship Id="rId3" Type="http://schemas.openxmlformats.org/officeDocument/2006/relationships/image" Target="../media/image190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Relationship Id="rId3" Type="http://schemas.openxmlformats.org/officeDocument/2006/relationships/image" Target="../media/image190.pn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8.png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1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6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4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3.pn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7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5.png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6.pn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2.png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8.pn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3.pn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7.png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1.png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8.png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4.png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6.png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1.png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5">
  <p:cSld name="TITLE_AND_BODY_25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91" name="Google Shape;59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2" name="Google Shape;59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2">
  <p:cSld name="CUSTOM_1_14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3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5" name="Google Shape;595;p10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6" name="Google Shape;596;p103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7" name="Google Shape;597;p103"/>
          <p:cNvSpPr txBox="1"/>
          <p:nvPr/>
        </p:nvSpPr>
        <p:spPr>
          <a:xfrm>
            <a:off x="3268500" y="4786788"/>
            <a:ext cx="2607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 1 1">
  <p:cSld name="TITLE_1_1_1_1"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10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10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10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10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 2">
  <p:cSld name="CUSTOM_1_1_2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105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06" name="Google Shape;606;p10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5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09" name="Google Shape;609;p10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10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10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10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6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3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16" name="Google Shape;616;p10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10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10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10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7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2">
  <p:cSld name="CUSTOM_4_7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23" name="Google Shape;623;p10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0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10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10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08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4.5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8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30" name="Google Shape;630;p10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0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1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10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9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4.5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3">
  <p:cSld name="CUSTOM_4_57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37" name="Google Shape;637;p1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11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39" name="Google Shape;639;p11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11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11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1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9">
  <p:cSld name="CUSTOM_4_53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45" name="Google Shape;645;p1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11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47" name="Google Shape;647;p11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1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11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1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6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53" name="Google Shape;653;p1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11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55" name="Google Shape;655;p11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1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1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ithout Quote">
  <p:cSld name="CUSTOM_3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1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1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11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1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1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5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67" name="Google Shape;667;p1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1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69" name="Google Shape;669;p1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1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1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52" cy="17108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 1">
  <p:cSld name="CUSTOM_4_8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75" name="Google Shape;675;p1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1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1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5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4.5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 1">
  <p:cSld name="CUSTOM_4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82" name="Google Shape;682;p1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1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1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1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7">
  <p:cSld name="CUSTOM_4_34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88" name="Google Shape;688;p1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1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90" name="Google Shape;690;p1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1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1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1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6" name="Google Shape;696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7" name="Google Shape;697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SM: Graph">
  <p:cSld name="CUSTOM_4_3_1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19"/>
          <p:cNvPicPr preferRelativeResize="0"/>
          <p:nvPr/>
        </p:nvPicPr>
        <p:blipFill rotWithShape="1">
          <a:blip r:embed="rId2">
            <a:alphaModFix/>
          </a:blip>
          <a:srcRect b="-4031" l="-5036" r="-3036" t="-4041"/>
          <a:stretch/>
        </p:blipFill>
        <p:spPr>
          <a:xfrm>
            <a:off x="3265359" y="1320701"/>
            <a:ext cx="6120366" cy="34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19"/>
          <p:cNvSpPr txBox="1"/>
          <p:nvPr>
            <p:ph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01" name="Google Shape;701;p1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1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1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11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19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2">
  <p:cSld name="CUSTOM_4_1_2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08" name="Google Shape;708;p12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09" name="Google Shape;709;p1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12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120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1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2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4" name="Google Shape;714;p120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120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20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20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_2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20" name="Google Shape;720;p12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21" name="Google Shape;721;p1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2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121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1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2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6" name="Google Shape;726;p121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7" name="Google Shape;727;p121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21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2 1">
  <p:cSld name="CUSTOM_4_27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31" name="Google Shape;731;p12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32" name="Google Shape;732;p1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12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122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1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7" name="Google Shape;737;p122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8" name="Google Shape;738;p122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22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2">
  <p:cSld name="CUSTOM_4_17_4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42" name="Google Shape;742;p12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43" name="Google Shape;743;p1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12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1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1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2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8" name="Google Shape;748;p123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9" name="Google Shape;749;p123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2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8" name="Google Shape;758;p12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125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0" name="Google Shape;760;p125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61" name="Google Shape;76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1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1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2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7" name="Google Shape;767;p12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68" name="Google Shape;7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26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4" name="Google Shape;774;p126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5" name="Google Shape;775;p126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6" name="Google Shape;776;p126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77" name="Google Shape;777;p1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1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1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2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p12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127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5" name="Google Shape;785;p127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86" name="Google Shape;78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1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1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2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2" name="Google Shape;792;p12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93" name="Google Shape;79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2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5" name="Google Shape;795;p128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6" name="Google Shape;796;p128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7" name="Google Shape;797;p128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798" name="Google Shape;798;p1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1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1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1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129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" name="Google Shape;810;p129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1" name="Google Shape;811;p129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2" name="Google Shape;812;p129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13" name="Google Shape;813;p1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1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130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9" name="Google Shape;819;p13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0" name="Google Shape;820;p130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1" name="Google Shape;821;p130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22" name="Google Shape;822;p130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23" name="Google Shape;823;p130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25" name="Google Shape;825;p13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3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3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3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1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32" name="Google Shape;832;p1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1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1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35" name="Google Shape;835;p13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836" name="Google Shape;836;p13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40" name="Google Shape;840;p1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1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1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43" name="Google Shape;843;p13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44" name="Google Shape;84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48" name="Google Shape;848;p1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1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13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51" name="Google Shape;851;p13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52" name="Google Shape;852;p13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33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4" name="Google Shape;854;p1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857" name="Google Shape;857;p1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13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859" name="Google Shape;859;p13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1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1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3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64" name="Google Shape;864;p1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5" name="Google Shape;865;p13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1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1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69" name="Google Shape;869;p1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72" name="Google Shape;872;p1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13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874" name="Google Shape;87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78" name="Google Shape;878;p13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79" name="Google Shape;879;p1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1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1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3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4" name="Google Shape;884;p13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87" name="Google Shape;887;p13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88" name="Google Shape;888;p1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1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1" name="Google Shape;891;p1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38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138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38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6" name="Google Shape;896;p138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97" name="Google Shape;897;p138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38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38"/>
          <p:cNvSpPr txBox="1"/>
          <p:nvPr>
            <p:ph idx="4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00" name="Google Shape;900;p138"/>
          <p:cNvSpPr txBox="1"/>
          <p:nvPr>
            <p:ph idx="5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01" name="Google Shape;901;p138"/>
          <p:cNvSpPr txBox="1"/>
          <p:nvPr>
            <p:ph idx="6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04" name="Google Shape;904;p13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05" name="Google Shape;905;p1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1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1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1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3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0" name="Google Shape;910;p139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" name="Google Shape;911;p139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39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39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14" name="Google Shape;914;p139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15" name="Google Shape;915;p139"/>
          <p:cNvSpPr txBox="1"/>
          <p:nvPr>
            <p:ph idx="4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16" name="Google Shape;916;p139"/>
          <p:cNvSpPr txBox="1"/>
          <p:nvPr>
            <p:ph idx="5" type="subTitle"/>
          </p:nvPr>
        </p:nvSpPr>
        <p:spPr>
          <a:xfrm>
            <a:off x="4397850" y="1855238"/>
            <a:ext cx="4746300" cy="2026800"/>
          </a:xfrm>
          <a:prstGeom prst="rect">
            <a:avLst/>
          </a:prstGeom>
        </p:spPr>
        <p:txBody>
          <a:bodyPr anchorCtr="0" anchor="ctr" bIns="0" lIns="891525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19" name="Google Shape;919;p140"/>
          <p:cNvSpPr txBox="1"/>
          <p:nvPr>
            <p:ph type="title"/>
          </p:nvPr>
        </p:nvSpPr>
        <p:spPr>
          <a:xfrm>
            <a:off x="663722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20" name="Google Shape;920;p1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1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3" name="Google Shape;923;p1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40"/>
          <p:cNvSpPr txBox="1"/>
          <p:nvPr>
            <p:ph idx="2" type="subTitle"/>
          </p:nvPr>
        </p:nvSpPr>
        <p:spPr>
          <a:xfrm>
            <a:off x="663778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5" name="Google Shape;925;p14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26" name="Google Shape;92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029" y="1631821"/>
            <a:ext cx="7013943" cy="261644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40"/>
          <p:cNvSpPr txBox="1"/>
          <p:nvPr>
            <p:ph idx="4" type="subTitle"/>
          </p:nvPr>
        </p:nvSpPr>
        <p:spPr>
          <a:xfrm>
            <a:off x="1483088" y="2170541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8" name="Google Shape;928;p140"/>
          <p:cNvSpPr txBox="1"/>
          <p:nvPr>
            <p:ph idx="5" type="subTitle"/>
          </p:nvPr>
        </p:nvSpPr>
        <p:spPr>
          <a:xfrm>
            <a:off x="3693150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9" name="Google Shape;929;p140"/>
          <p:cNvSpPr txBox="1"/>
          <p:nvPr>
            <p:ph idx="6" type="subTitle"/>
          </p:nvPr>
        </p:nvSpPr>
        <p:spPr>
          <a:xfrm>
            <a:off x="5903213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32" name="Google Shape;932;p1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1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1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5" name="Google Shape;935;p1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4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39" name="Google Shape;939;p14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40" name="Google Shape;940;p1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1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1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3" name="Google Shape;943;p1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4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5" name="Google Shape;945;p14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" name="Google Shape;946;p142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49" name="Google Shape;949;p14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50" name="Google Shape;950;p1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1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1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3" name="Google Shape;953;p1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43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5" name="Google Shape;955;p143"/>
          <p:cNvSpPr txBox="1"/>
          <p:nvPr>
            <p:ph idx="3" type="body"/>
          </p:nvPr>
        </p:nvSpPr>
        <p:spPr>
          <a:xfrm>
            <a:off x="1828800" y="1371600"/>
            <a:ext cx="54864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58" name="Google Shape;958;p1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0" name="Google Shape;960;p1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1" name="Google Shape;961;p1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4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3" name="Google Shape;963;p144"/>
          <p:cNvSpPr txBox="1"/>
          <p:nvPr>
            <p:ph idx="3" type="body"/>
          </p:nvPr>
        </p:nvSpPr>
        <p:spPr>
          <a:xfrm>
            <a:off x="1828800" y="664950"/>
            <a:ext cx="5486400" cy="3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66" name="Google Shape;966;p14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67" name="Google Shape;967;p1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1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0" name="Google Shape;970;p1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2" name="Google Shape;972;p14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45"/>
          <p:cNvSpPr txBox="1"/>
          <p:nvPr>
            <p:ph idx="4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974" name="Google Shape;974;p145"/>
          <p:cNvSpPr txBox="1"/>
          <p:nvPr>
            <p:ph idx="5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77" name="Google Shape;977;p1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1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1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0" name="Google Shape;980;p1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4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82" name="Google Shape;982;p146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146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984" name="Google Shape;984;p146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85" name="Google Shape;985;p146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88" name="Google Shape;988;p14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89" name="Google Shape;989;p1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1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1" name="Google Shape;991;p1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2" name="Google Shape;992;p1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4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4" name="Google Shape;994;p14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5" name="Google Shape;995;p147"/>
          <p:cNvSpPr txBox="1"/>
          <p:nvPr>
            <p:ph idx="4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96" name="Google Shape;996;p147"/>
          <p:cNvSpPr txBox="1"/>
          <p:nvPr>
            <p:ph idx="5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97" name="Google Shape;997;p147"/>
          <p:cNvSpPr txBox="1"/>
          <p:nvPr>
            <p:ph idx="6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8" name="Google Shape;998;p147"/>
          <p:cNvSpPr txBox="1"/>
          <p:nvPr>
            <p:ph idx="7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9" name="Google Shape;999;p147"/>
          <p:cNvSpPr txBox="1"/>
          <p:nvPr>
            <p:ph idx="8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00" name="Google Shape;1000;p147"/>
          <p:cNvSpPr txBox="1"/>
          <p:nvPr>
            <p:ph idx="9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8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3" name="Google Shape;1003;p148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4" name="Google Shape;1004;p148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5" name="Google Shape;1005;p148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06" name="Google Shape;1006;p14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07" name="Google Shape;1007;p1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1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14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8"/>
          <p:cNvSpPr txBox="1"/>
          <p:nvPr>
            <p:ph idx="5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2" name="Google Shape;1012;p148"/>
          <p:cNvSpPr txBox="1"/>
          <p:nvPr>
            <p:ph idx="6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13" name="Google Shape;1013;p148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48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15" name="Google Shape;1015;p148"/>
          <p:cNvSpPr txBox="1"/>
          <p:nvPr>
            <p:ph idx="7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16" name="Google Shape;1016;p148"/>
          <p:cNvSpPr txBox="1"/>
          <p:nvPr>
            <p:ph idx="8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017" name="Google Shape;1017;p148"/>
          <p:cNvSpPr txBox="1"/>
          <p:nvPr>
            <p:ph idx="9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18" name="Google Shape;1018;p148"/>
          <p:cNvSpPr txBox="1"/>
          <p:nvPr>
            <p:ph idx="13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019" name="Google Shape;1019;p148"/>
          <p:cNvSpPr txBox="1"/>
          <p:nvPr>
            <p:ph idx="14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20" name="Google Shape;1020;p148"/>
          <p:cNvSpPr txBox="1"/>
          <p:nvPr>
            <p:ph idx="15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9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3" name="Google Shape;1023;p149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4" name="Google Shape;1024;p149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25" name="Google Shape;1025;p14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26" name="Google Shape;1026;p1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1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9" name="Google Shape;1029;p14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49"/>
          <p:cNvSpPr txBox="1"/>
          <p:nvPr>
            <p:ph idx="4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1" name="Google Shape;1031;p149"/>
          <p:cNvSpPr txBox="1"/>
          <p:nvPr>
            <p:ph idx="5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149"/>
          <p:cNvSpPr txBox="1"/>
          <p:nvPr>
            <p:ph idx="6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1033" name="Google Shape;1033;p149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34" name="Google Shape;1034;p149"/>
          <p:cNvSpPr txBox="1"/>
          <p:nvPr>
            <p:ph idx="7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35" name="Google Shape;1035;p149"/>
          <p:cNvSpPr txBox="1"/>
          <p:nvPr>
            <p:ph idx="8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036" name="Google Shape;1036;p149"/>
          <p:cNvSpPr txBox="1"/>
          <p:nvPr>
            <p:ph idx="9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37" name="Google Shape;1037;p149"/>
          <p:cNvSpPr txBox="1"/>
          <p:nvPr>
            <p:ph idx="13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40" name="Google Shape;1040;p15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41" name="Google Shape;1041;p1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1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4" name="Google Shape;1044;p1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5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6" name="Google Shape;1046;p15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47" name="Google Shape;1047;p150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48" name="Google Shape;1048;p150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49" name="Google Shape;1049;p150"/>
          <p:cNvSpPr txBox="1"/>
          <p:nvPr>
            <p:ph idx="5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50" name="Google Shape;1050;p150"/>
          <p:cNvSpPr txBox="1"/>
          <p:nvPr>
            <p:ph idx="6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051" name="Google Shape;1051;p150"/>
          <p:cNvSpPr txBox="1"/>
          <p:nvPr>
            <p:ph idx="7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52" name="Google Shape;1052;p150"/>
          <p:cNvSpPr txBox="1"/>
          <p:nvPr>
            <p:ph idx="8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5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55" name="Google Shape;1055;p15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56" name="Google Shape;1056;p1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1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9" name="Google Shape;1059;p1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5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1" name="Google Shape;1061;p151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" name="Google Shape;1062;p151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63" name="Google Shape;1063;p151"/>
          <p:cNvSpPr txBox="1"/>
          <p:nvPr>
            <p:ph idx="5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064" name="Google Shape;1064;p151"/>
          <p:cNvSpPr txBox="1"/>
          <p:nvPr>
            <p:ph idx="6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065" name="Google Shape;1065;p151"/>
          <p:cNvSpPr txBox="1"/>
          <p:nvPr>
            <p:ph idx="7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066" name="Google Shape;1066;p151"/>
          <p:cNvSpPr txBox="1"/>
          <p:nvPr>
            <p:ph idx="8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067" name="Google Shape;1067;p151"/>
          <p:cNvSpPr txBox="1"/>
          <p:nvPr>
            <p:ph idx="9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068" name="Google Shape;1068;p151"/>
          <p:cNvSpPr txBox="1"/>
          <p:nvPr>
            <p:ph idx="13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71" name="Google Shape;1071;p15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72" name="Google Shape;1072;p1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1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5" name="Google Shape;1075;p1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5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7" name="Google Shape;1077;p15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8" name="Google Shape;1078;p152"/>
          <p:cNvSpPr txBox="1"/>
          <p:nvPr>
            <p:ph idx="4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79" name="Google Shape;1079;p152"/>
          <p:cNvSpPr txBox="1"/>
          <p:nvPr>
            <p:ph idx="5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0" name="Google Shape;1080;p152"/>
          <p:cNvSpPr txBox="1"/>
          <p:nvPr>
            <p:ph idx="6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81" name="Google Shape;1081;p152"/>
          <p:cNvSpPr txBox="1"/>
          <p:nvPr>
            <p:ph idx="7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2" name="Google Shape;1082;p152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52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52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52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52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52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52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52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52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52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52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52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52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52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52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52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52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52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52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52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02" name="Google Shape;1102;p152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52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52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52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52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52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52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52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52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52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12" name="Google Shape;1112;p152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52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52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52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52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52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52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52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52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52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22" name="Google Shape;1122;p152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2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2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2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2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2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52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52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52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2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32" name="Google Shape;1132;p152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52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52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52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52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52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52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52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52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52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42" name="Google Shape;1142;p152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52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52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52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52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52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52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52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52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52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52" name="Google Shape;1152;p152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52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52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52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52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52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52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52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52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52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62" name="Google Shape;1162;p152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52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52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2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52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52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52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52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52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52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72" name="Google Shape;1172;p152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52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52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52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52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52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52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52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52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52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82" name="Google Shape;1182;p152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52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52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52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52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52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52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52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52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52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92" name="Google Shape;1192;p152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52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52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52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52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52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2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2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2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2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02" name="Google Shape;1202;p152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52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52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52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52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52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52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52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52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52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12" name="Google Shape;1212;p152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52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52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52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52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52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52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52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52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52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2" name="Google Shape;1222;p152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52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52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52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52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52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52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52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52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52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32" name="Google Shape;1232;p152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52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52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52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52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52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52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52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52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52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42" name="Google Shape;1242;p152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52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52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52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52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52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52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52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52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52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52" name="Google Shape;1252;p152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52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52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52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52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52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52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52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52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52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62" name="Google Shape;1262;p152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52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52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52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52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52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52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52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52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52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72" name="Google Shape;1272;p152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52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52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52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52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52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52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52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52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52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67" name="Google Shape;67;p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5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84" name="Google Shape;1284;p15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285" name="Google Shape;1285;p1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1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7" name="Google Shape;1287;p1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8" name="Google Shape;1288;p1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5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0" name="Google Shape;1290;p15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91" name="Google Shape;1291;p153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3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93" name="Google Shape;1293;p153"/>
          <p:cNvSpPr txBox="1"/>
          <p:nvPr>
            <p:ph idx="4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94" name="Google Shape;1294;p153"/>
          <p:cNvSpPr txBox="1"/>
          <p:nvPr>
            <p:ph idx="5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295" name="Google Shape;1295;p153"/>
          <p:cNvSpPr txBox="1"/>
          <p:nvPr>
            <p:ph idx="6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296" name="Google Shape;1296;p153"/>
          <p:cNvSpPr txBox="1"/>
          <p:nvPr>
            <p:ph idx="7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297" name="Google Shape;1297;p153"/>
          <p:cNvSpPr txBox="1"/>
          <p:nvPr>
            <p:ph idx="8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298" name="Google Shape;1298;p153"/>
          <p:cNvSpPr txBox="1"/>
          <p:nvPr>
            <p:ph idx="9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1299" name="Google Shape;129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04" name="Google Shape;1304;p15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05" name="Google Shape;1305;p1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1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1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8" name="Google Shape;1308;p1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54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0" name="Google Shape;1310;p154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11" name="Google Shape;1311;p154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12" name="Google Shape;1312;p154"/>
          <p:cNvSpPr txBox="1"/>
          <p:nvPr>
            <p:ph idx="4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313" name="Google Shape;1313;p154"/>
          <p:cNvSpPr txBox="1"/>
          <p:nvPr>
            <p:ph idx="5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154"/>
          <p:cNvSpPr txBox="1"/>
          <p:nvPr>
            <p:ph idx="6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315" name="Google Shape;1315;p154"/>
          <p:cNvSpPr txBox="1"/>
          <p:nvPr>
            <p:ph idx="7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6" name="Google Shape;131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320" name="Google Shape;1320;p1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1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1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3" name="Google Shape;1323;p1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5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5" name="Google Shape;1325;p155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26" name="Google Shape;1326;p155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1327" name="Google Shape;132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5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30" name="Google Shape;1330;p15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31" name="Google Shape;1331;p1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1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4" name="Google Shape;1334;p1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5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6" name="Google Shape;1336;p156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7" name="Google Shape;1337;p156"/>
          <p:cNvSpPr txBox="1"/>
          <p:nvPr>
            <p:ph idx="4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38" name="Google Shape;1338;p156"/>
          <p:cNvSpPr txBox="1"/>
          <p:nvPr>
            <p:ph idx="5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39" name="Google Shape;1339;p156"/>
          <p:cNvSpPr txBox="1"/>
          <p:nvPr>
            <p:ph idx="6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40" name="Google Shape;1340;p156"/>
          <p:cNvSpPr txBox="1"/>
          <p:nvPr>
            <p:ph idx="7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41" name="Google Shape;1341;p156"/>
          <p:cNvSpPr txBox="1"/>
          <p:nvPr>
            <p:ph idx="8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42" name="Google Shape;1342;p156"/>
          <p:cNvSpPr txBox="1"/>
          <p:nvPr>
            <p:ph idx="9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43" name="Google Shape;1343;p156"/>
          <p:cNvSpPr txBox="1"/>
          <p:nvPr>
            <p:ph idx="13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44" name="Google Shape;1344;p156"/>
          <p:cNvSpPr txBox="1"/>
          <p:nvPr>
            <p:ph idx="14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5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47" name="Google Shape;1347;p15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48" name="Google Shape;1348;p1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0" name="Google Shape;1350;p1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1" name="Google Shape;1351;p1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5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53" name="Google Shape;1353;p15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54" name="Google Shape;1354;p157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157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157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7" name="Google Shape;1357;p157"/>
          <p:cNvSpPr txBox="1"/>
          <p:nvPr>
            <p:ph idx="4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58" name="Google Shape;1358;p157"/>
          <p:cNvSpPr txBox="1"/>
          <p:nvPr>
            <p:ph idx="5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59" name="Google Shape;1359;p157"/>
          <p:cNvSpPr txBox="1"/>
          <p:nvPr>
            <p:ph idx="6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60" name="Google Shape;1360;p157"/>
          <p:cNvSpPr txBox="1"/>
          <p:nvPr>
            <p:ph idx="7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61" name="Google Shape;1361;p157"/>
          <p:cNvSpPr txBox="1"/>
          <p:nvPr>
            <p:ph idx="8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62" name="Google Shape;1362;p157"/>
          <p:cNvSpPr txBox="1"/>
          <p:nvPr>
            <p:ph idx="9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63" name="Google Shape;1363;p157"/>
          <p:cNvSpPr txBox="1"/>
          <p:nvPr>
            <p:ph idx="13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64" name="Google Shape;1364;p157"/>
          <p:cNvSpPr txBox="1"/>
          <p:nvPr>
            <p:ph idx="14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8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67" name="Google Shape;1367;p158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368" name="Google Shape;1368;p158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369" name="Google Shape;1369;p1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1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2" name="Google Shape;1372;p1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58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4" name="Google Shape;1374;p158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75" name="Google Shape;1375;p158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76" name="Google Shape;1376;p158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77" name="Google Shape;1377;p158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78" name="Google Shape;1378;p158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79" name="Google Shape;1379;p158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82" name="Google Shape;1382;p15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83" name="Google Shape;1383;p1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1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6" name="Google Shape;1386;p1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5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8" name="Google Shape;1388;p159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89" name="Google Shape;1389;p159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159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91" name="Google Shape;1391;p159"/>
          <p:cNvSpPr txBox="1"/>
          <p:nvPr>
            <p:ph idx="4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92" name="Google Shape;1392;p159"/>
          <p:cNvSpPr txBox="1"/>
          <p:nvPr>
            <p:ph idx="5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93" name="Google Shape;1393;p159"/>
          <p:cNvSpPr txBox="1"/>
          <p:nvPr>
            <p:ph idx="6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94" name="Google Shape;1394;p159"/>
          <p:cNvSpPr txBox="1"/>
          <p:nvPr>
            <p:ph idx="7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395" name="Google Shape;1395;p159"/>
          <p:cNvSpPr txBox="1"/>
          <p:nvPr>
            <p:ph idx="8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96" name="Google Shape;1396;p159"/>
          <p:cNvSpPr txBox="1"/>
          <p:nvPr>
            <p:ph idx="9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99" name="Google Shape;1399;p16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400" name="Google Shape;1400;p1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1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1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3" name="Google Shape;1403;p1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6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5" name="Google Shape;1405;p16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6" name="Google Shape;1406;p160"/>
          <p:cNvSpPr txBox="1"/>
          <p:nvPr>
            <p:ph idx="4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09" name="Google Shape;1409;p16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410" name="Google Shape;1410;p1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2" name="Google Shape;1412;p1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3" name="Google Shape;1413;p1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6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5" name="Google Shape;1415;p161"/>
          <p:cNvSpPr txBox="1"/>
          <p:nvPr>
            <p:ph idx="3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6" name="Google Shape;1416;p161"/>
          <p:cNvSpPr txBox="1"/>
          <p:nvPr>
            <p:ph idx="4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2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419" name="Google Shape;1419;p16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420" name="Google Shape;1420;p1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1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Google Shape;1422;p1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3" name="Google Shape;1423;p1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6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8" name="Google Shape;78;p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63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27" name="Google Shape;1427;p1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6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429" name="Google Shape;1429;p1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0" name="Google Shape;1430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2" name="Google Shape;1432;p163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3" name="Google Shape;1433;p163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34" name="Google Shape;1434;p163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35" name="Google Shape;1435;p163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64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438" name="Google Shape;1438;p1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9" name="Google Shape;1439;p16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440" name="Google Shape;1440;p1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1" name="Google Shape;1441;p1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2" name="Google Shape;1442;p1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6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4" name="Google Shape;1444;p164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45" name="Google Shape;1445;p164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46" name="Google Shape;1446;p164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_21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6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49" name="Google Shape;1449;p1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0" name="Google Shape;1450;p16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51" name="Google Shape;1451;p16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2" name="Google Shape;1452;p1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3" name="Google Shape;1453;p1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6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2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57" name="Google Shape;1457;p1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1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59" name="Google Shape;1459;p16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1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1" name="Google Shape;1461;p1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6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3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6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65" name="Google Shape;1465;p1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6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67" name="Google Shape;1467;p16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8" name="Google Shape;1468;p1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9" name="Google Shape;1469;p1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6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4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6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73" name="Google Shape;1473;p1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4" name="Google Shape;1474;p16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75" name="Google Shape;1475;p16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1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7" name="Google Shape;1477;p1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6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5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6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81" name="Google Shape;1481;p1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16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83" name="Google Shape;1483;p16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1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5" name="Google Shape;1485;p16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6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6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89" name="Google Shape;1489;p1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91" name="Google Shape;1491;p17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3" name="Google Shape;1493;p17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7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6">
  <p:cSld name="CUSTOM_4_27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7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97" name="Google Shape;1497;p1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8" name="Google Shape;1498;p17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99" name="Google Shape;1499;p17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1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1" name="Google Shape;1501;p1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7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7">
  <p:cSld name="CUSTOM_4_28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7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05" name="Google Shape;1505;p1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17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07" name="Google Shape;1507;p17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1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9" name="Google Shape;1509;p17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7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7" name="Google Shape;87;p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8">
  <p:cSld name="CUSTOM_4_29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7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13" name="Google Shape;1513;p1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4" name="Google Shape;1514;p17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15" name="Google Shape;1515;p17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1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7" name="Google Shape;1517;p1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7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9">
  <p:cSld name="CUSTOM_4_30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7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21" name="Google Shape;1521;p1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17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23" name="Google Shape;1523;p17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5" name="Google Shape;1525;p17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7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0">
  <p:cSld name="CUSTOM_4_3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29" name="Google Shape;1529;p1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17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31" name="Google Shape;1531;p17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1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3" name="Google Shape;1533;p1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1">
  <p:cSld name="CUSTOM_4_32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7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37" name="Google Shape;1537;p1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7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39" name="Google Shape;1539;p17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1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1" name="Google Shape;1541;p17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7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2">
  <p:cSld name="CUSTOM_4_33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7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45" name="Google Shape;1545;p1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17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47" name="Google Shape;1547;p17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1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9" name="Google Shape;1549;p17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7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3">
  <p:cSld name="CUSTOM_4_34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7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53" name="Google Shape;1553;p1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4" name="Google Shape;1554;p17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55" name="Google Shape;1555;p17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1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7" name="Google Shape;1557;p17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7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4">
  <p:cSld name="CUSTOM_4_35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7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61" name="Google Shape;1561;p1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2" name="Google Shape;1562;p1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63" name="Google Shape;1563;p17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1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5" name="Google Shape;1565;p17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7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5">
  <p:cSld name="CUSTOM_4_36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8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69" name="Google Shape;1569;p1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18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71" name="Google Shape;1571;p18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1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3" name="Google Shape;1573;p18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8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6">
  <p:cSld name="CUSTOM_4_37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8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77" name="Google Shape;1577;p1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18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79" name="Google Shape;1579;p18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0" name="Google Shape;1580;p1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1" name="Google Shape;1581;p18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8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7">
  <p:cSld name="CUSTOM_4_38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8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85" name="Google Shape;1585;p1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18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87" name="Google Shape;1587;p18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1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9" name="Google Shape;1589;p18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8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71100" lIns="341375" spcFirstLastPara="1" rIns="71100" wrap="square" tIns="711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5" name="Google Shape;95;p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658699" cy="15398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8">
  <p:cSld name="CUSTOM_4_39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8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593" name="Google Shape;1593;p18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18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595" name="Google Shape;1595;p18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1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7" name="Google Shape;1597;p18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8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9">
  <p:cSld name="CUSTOM_4_40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8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01" name="Google Shape;1601;p1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2" name="Google Shape;1602;p18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03" name="Google Shape;1603;p18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5" name="Google Shape;1605;p18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8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0">
  <p:cSld name="CUSTOM_4_41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8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09" name="Google Shape;1609;p18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18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11" name="Google Shape;1611;p18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1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3" name="Google Shape;1613;p18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8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1">
  <p:cSld name="CUSTOM_4_42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8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17" name="Google Shape;1617;p18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1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19" name="Google Shape;1619;p18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1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1" name="Google Shape;1621;p18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8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 1">
  <p:cSld name="CUSTOM_4_5_1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8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25" name="Google Shape;1625;p18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p18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7" name="Google Shape;1627;p1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8" name="Google Shape;1628;p18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87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2">
  <p:cSld name="CUSTOM_4_43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8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32" name="Google Shape;1632;p18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8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p1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5" name="Google Shape;1635;p1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88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4.3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3">
  <p:cSld name="CUSTOM_4_44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8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39" name="Google Shape;1639;p18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18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41" name="Google Shape;1641;p18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1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3" name="Google Shape;1643;p18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8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4">
  <p:cSld name="CUSTOM_4_45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9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47" name="Google Shape;1647;p19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9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49" name="Google Shape;1649;p19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1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1" name="Google Shape;1651;p19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9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5">
  <p:cSld name="CUSTOM_4_46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9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55" name="Google Shape;1655;p19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6" name="Google Shape;1656;p19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57" name="Google Shape;1657;p19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9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9" name="Google Shape;1659;p19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9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6">
  <p:cSld name="CUSTOM_4_47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9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63" name="Google Shape;1663;p19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4" name="Google Shape;1664;p19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65" name="Google Shape;1665;p19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6" name="Google Shape;1666;p19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7" name="Google Shape;1667;p19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9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7">
  <p:cSld name="CUSTOM_4_48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9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71" name="Google Shape;1671;p19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19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73" name="Google Shape;1673;p19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19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5" name="Google Shape;1675;p19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9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8">
  <p:cSld name="CUSTOM_4_49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79" name="Google Shape;1679;p19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9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81" name="Google Shape;1681;p19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19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3" name="Google Shape;1683;p19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9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9">
  <p:cSld name="CUSTOM_4_50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9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87" name="Google Shape;1687;p19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9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89" name="Google Shape;1689;p19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0" name="Google Shape;1690;p19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1" name="Google Shape;1691;p19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9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0">
  <p:cSld name="CUSTOM_4_5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9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95" name="Google Shape;1695;p19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p19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97" name="Google Shape;1697;p19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8" name="Google Shape;1698;p19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9" name="Google Shape;1699;p19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9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1">
  <p:cSld name="CUSTOM_4_52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9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03" name="Google Shape;1703;p19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19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05" name="Google Shape;1705;p19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6" name="Google Shape;1706;p19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7" name="Google Shape;1707;p19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9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2">
  <p:cSld name="CUSTOM_4_53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9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11" name="Google Shape;1711;p19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2" name="Google Shape;1712;p19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13" name="Google Shape;1713;p19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9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5" name="Google Shape;1715;p19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9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3">
  <p:cSld name="CUSTOM_4_54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9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19" name="Google Shape;1719;p19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19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21" name="Google Shape;1721;p19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19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3" name="Google Shape;1723;p19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9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1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0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27" name="Google Shape;1727;p20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8" name="Google Shape;1728;p20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29" name="Google Shape;1729;p20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20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1" name="Google Shape;1731;p20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20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2_3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0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35" name="Google Shape;1735;p20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6" name="Google Shape;1736;p20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37" name="Google Shape;1737;p20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8" name="Google Shape;1738;p20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9" name="Google Shape;1739;p20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20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2">
  <p:cSld name="CUSTOM_4_2_4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0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43" name="Google Shape;1743;p20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20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45" name="Google Shape;1745;p20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6" name="Google Shape;1746;p20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7" name="Google Shape;1747;p20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20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3">
  <p:cSld name="CUSTOM_4_2_5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51" name="Google Shape;1751;p20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2" name="Google Shape;1752;p20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53" name="Google Shape;1753;p20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20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5" name="Google Shape;1755;p20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20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4">
  <p:cSld name="CUSTOM_4_55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20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59" name="Google Shape;1759;p20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0" name="Google Shape;1760;p20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61" name="Google Shape;1761;p20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2" name="Google Shape;1762;p20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3" name="Google Shape;1763;p20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20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5">
  <p:cSld name="CUSTOM_4_56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0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67" name="Google Shape;1767;p20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20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69" name="Google Shape;1769;p20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20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1" name="Google Shape;1771;p20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20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2">
  <p:cSld name="CUSTOM_4_1_3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0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75" name="Google Shape;1775;p20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20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77" name="Google Shape;1777;p20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20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9" name="Google Shape;1779;p20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20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4">
  <p:cSld name="CUSTOM_4_2_6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0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83" name="Google Shape;1783;p20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20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85" name="Google Shape;1785;p20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6" name="Google Shape;1786;p20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7" name="Google Shape;1787;p20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20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3">
  <p:cSld name="CUSTOM_4_1_4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0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91" name="Google Shape;1791;p20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20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793" name="Google Shape;1793;p20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20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5" name="Google Shape;1795;p20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20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4">
  <p:cSld name="CUSTOM_4_1_5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0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799" name="Google Shape;1799;p20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20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01" name="Google Shape;1801;p20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2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3" name="Google Shape;1803;p20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20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">
  <p:cSld name=" 1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Google Shape;1806;p21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7" name="Google Shape;1807;p2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21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5">
  <p:cSld name="CUSTOM_4_1_6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1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11" name="Google Shape;1811;p2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21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13" name="Google Shape;1813;p21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2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5" name="Google Shape;1815;p21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21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5">
  <p:cSld name="CUSTOM_4_2_7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1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19" name="Google Shape;1819;p2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21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21" name="Google Shape;1821;p21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2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3" name="Google Shape;1823;p2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21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32" name="Google Shape;132;p2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6">
  <p:cSld name="CUSTOM_4_2_8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27" name="Google Shape;1827;p2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2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29" name="Google Shape;1829;p2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2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1" name="Google Shape;1831;p2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7">
  <p:cSld name="CUSTOM_4_2_9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21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35" name="Google Shape;1835;p2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2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37" name="Google Shape;1837;p2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8" name="Google Shape;1838;p2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9" name="Google Shape;1839;p2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21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8">
  <p:cSld name="CUSTOM_4_2_10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1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43" name="Google Shape;1843;p2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21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45" name="Google Shape;1845;p2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6" name="Google Shape;1846;p2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7" name="Google Shape;1847;p2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21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8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1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51" name="Google Shape;1851;p2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2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2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4" name="Google Shape;1854;p2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16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9">
  <p:cSld name="CUSTOM_4_2_11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58" name="Google Shape;1858;p2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9" name="Google Shape;1859;p2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60" name="Google Shape;1860;p2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2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2" name="Google Shape;1862;p2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21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1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21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6" name="Google Shape;1866;p218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▸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867" name="Google Shape;1867;p2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6">
  <p:cSld name="CUSTOM_4_57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1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70" name="Google Shape;1870;p2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1" name="Google Shape;1871;p21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72" name="Google Shape;1872;p2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2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4" name="Google Shape;1874;p2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21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876" name="Google Shape;1876;p219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4.7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79" name="Google Shape;1879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indent="-298450" lvl="8" marL="4114800" rtl="0"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/>
        </p:txBody>
      </p:sp>
      <p:sp>
        <p:nvSpPr>
          <p:cNvPr id="1880" name="Google Shape;1880;p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2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222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7" name="Google Shape;1887;p222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8" name="Google Shape;1888;p222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889" name="Google Shape;1889;p222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890" name="Google Shape;1890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1" name="Google Shape;1891;p22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2" name="Google Shape;1892;p2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2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22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6" name="Google Shape;1896;p22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7" name="Google Shape;189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5376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1878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05659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223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03" name="Google Shape;1903;p223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04" name="Google Shape;1904;p223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05" name="Google Shape;1905;p223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906" name="Google Shape;1906;p22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22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8" name="Google Shape;1908;p2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2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224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2" name="Google Shape;1912;p224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3" name="Google Shape;1913;p224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914" name="Google Shape;1914;p224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915" name="Google Shape;19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6" name="Google Shape;1916;p22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7" name="Google Shape;1917;p2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2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25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921" name="Google Shape;1921;p225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22" name="Google Shape;1922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225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4" name="Google Shape;1924;p225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5" name="Google Shape;1925;p225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6" name="Google Shape;1926;p225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927" name="Google Shape;1927;p225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8" name="Google Shape;1928;p2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9" name="Google Shape;1929;p2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0" name="Google Shape;1930;p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5376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1878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05659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2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6" name="Google Shape;1936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7" name="Google Shape;1937;p2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226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9" name="Google Shape;1939;p226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940" name="Google Shape;1940;p226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1" name="Google Shape;1941;p226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2" name="Google Shape;1942;p2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2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5" name="Google Shape;1945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6" name="Google Shape;1946;p2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227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948" name="Google Shape;1948;p22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9" name="Google Shape;1949;p227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0" name="Google Shape;1950;p227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51" name="Google Shape;1951;p227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52" name="Google Shape;1952;p227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53" name="Google Shape;1953;p227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954" name="Google Shape;1954;p22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2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2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2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2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571500"/>
            <a:ext cx="1609459" cy="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228"/>
          <p:cNvSpPr txBox="1"/>
          <p:nvPr>
            <p:ph idx="1" type="subTitle"/>
          </p:nvPr>
        </p:nvSpPr>
        <p:spPr>
          <a:xfrm>
            <a:off x="876994" y="33271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100"/>
              <a:buFont typeface="Red Hat Display"/>
              <a:buNone/>
              <a:defRPr sz="21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2" name="Google Shape;1962;p228"/>
          <p:cNvSpPr txBox="1"/>
          <p:nvPr>
            <p:ph type="title"/>
          </p:nvPr>
        </p:nvSpPr>
        <p:spPr>
          <a:xfrm>
            <a:off x="877106" y="1993519"/>
            <a:ext cx="74040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3" name="Google Shape;1963;p228"/>
          <p:cNvSpPr txBox="1"/>
          <p:nvPr>
            <p:ph idx="2" type="subTitle"/>
          </p:nvPr>
        </p:nvSpPr>
        <p:spPr>
          <a:xfrm>
            <a:off x="876994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64" name="Google Shape;1964;p228"/>
          <p:cNvSpPr txBox="1"/>
          <p:nvPr>
            <p:ph idx="3" type="subTitle"/>
          </p:nvPr>
        </p:nvSpPr>
        <p:spPr>
          <a:xfrm>
            <a:off x="2668088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965" name="Google Shape;1965;p2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6" name="Google Shape;1966;p2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29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969" name="Google Shape;1969;p2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0" name="Google Shape;1970;p2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1" name="Google Shape;1971;p22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72" name="Google Shape;1972;p22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1973" name="Google Shape;1973;p22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2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30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977" name="Google Shape;1977;p2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2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9" name="Google Shape;1979;p23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80" name="Google Shape;1980;p230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81" name="Google Shape;198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2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4" name="Google Shape;1984;p2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5" name="Google Shape;1985;p2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6" name="Google Shape;1986;p2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987" name="Google Shape;198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2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9" name="Google Shape;1989;p231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0" name="Google Shape;1990;p231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23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993" name="Google Shape;1993;p2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4" name="Google Shape;1994;p2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2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96" name="Google Shape;1996;p23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997" name="Google Shape;1997;p23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232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9" name="Google Shape;1999;p2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33"/>
          <p:cNvSpPr txBox="1"/>
          <p:nvPr>
            <p:ph idx="1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2" name="Google Shape;2002;p233"/>
          <p:cNvSpPr txBox="1"/>
          <p:nvPr>
            <p:ph idx="2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4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3" name="Google Shape;2003;p2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4" name="Google Shape;2004;p2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23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006" name="Google Shape;2006;p23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2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3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010" name="Google Shape;2010;p2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23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012" name="Google Shape;2012;p23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3" name="Google Shape;2013;p2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2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3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17" name="Google Shape;2017;p2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8" name="Google Shape;2018;p23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9" name="Google Shape;2019;p2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0" name="Google Shape;2020;p2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1" name="Google Shape;2021;p2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22" name="Google Shape;2022;p2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23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25" name="Google Shape;2025;p2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23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027" name="Google Shape;2027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2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31" name="Google Shape;2031;p2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2" name="Google Shape;2032;p2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3" name="Google Shape;2033;p2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4" name="Google Shape;2034;p2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23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23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037" name="Google Shape;2037;p237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040" name="Google Shape;2040;p2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1" name="Google Shape;2041;p2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2" name="Google Shape;2042;p2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3" name="Google Shape;2043;p2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23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5" name="Google Shape;2045;p238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238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7" name="Google Shape;2047;p238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8" name="Google Shape;2048;p238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238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238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051" name="Google Shape;2051;p238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052" name="Google Shape;2052;p238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053" name="Google Shape;2053;p23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054" name="Google Shape;2054;p238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6" name="Google Shape;2056;p2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2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2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9" name="Google Shape;2059;p2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23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1" name="Google Shape;2061;p239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239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239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4" name="Google Shape;2064;p239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5" name="Google Shape;2065;p239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066" name="Google Shape;2066;p239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67" name="Google Shape;2067;p23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068" name="Google Shape;2068;p239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9" name="Google Shape;2069;p239"/>
          <p:cNvSpPr txBox="1"/>
          <p:nvPr>
            <p:ph idx="5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1" name="Google Shape;2071;p2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2" name="Google Shape;2072;p2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2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4" name="Google Shape;2074;p2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24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76" name="Google Shape;2076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240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8" name="Google Shape;2078;p240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9" name="Google Shape;2079;p240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0" name="Google Shape;2080;p240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81" name="Google Shape;2081;p24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082" name="Google Shape;2082;p240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24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085" name="Google Shape;2085;p2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2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2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8" name="Google Shape;2088;p2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24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2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92" name="Google Shape;2092;p24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2093" name="Google Shape;2093;p2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2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2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6" name="Google Shape;2096;p2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42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8" name="Google Shape;2098;p24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9" name="Google Shape;2099;p242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1" name="Google Shape;2101;p2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2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3" name="Google Shape;2103;p2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4" name="Google Shape;2104;p2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24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6" name="Google Shape;2106;p243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07" name="Google Shape;2107;p24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108" name="Google Shape;2108;p243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11" name="Google Shape;2111;p2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2" name="Google Shape;2112;p2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3" name="Google Shape;2113;p2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4" name="Google Shape;2114;p2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24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6" name="Google Shape;2116;p244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8" name="Google Shape;2118;p2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9" name="Google Shape;2119;p2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0" name="Google Shape;2120;p2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1" name="Google Shape;2121;p2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4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3" name="Google Shape;2123;p245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124" name="Google Shape;2124;p245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125" name="Google Shape;2125;p245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26" name="Google Shape;2126;p24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127" name="Google Shape;2127;p245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9" name="Google Shape;2129;p2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0" name="Google Shape;2130;p2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1" name="Google Shape;2131;p2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2" name="Google Shape;2132;p2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24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4" name="Google Shape;2134;p246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135" name="Google Shape;2135;p246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36" name="Google Shape;2136;p24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137" name="Google Shape;2137;p246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2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40" name="Google Shape;2140;p2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2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2" name="Google Shape;2142;p2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3" name="Google Shape;2143;p2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24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45" name="Google Shape;2145;p247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247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147" name="Google Shape;2147;p247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48" name="Google Shape;2148;p247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0" name="Google Shape;2150;p2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2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2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3" name="Google Shape;2153;p24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24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5" name="Google Shape;2155;p248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56" name="Google Shape;2156;p248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157" name="Google Shape;2157;p248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8" name="Google Shape;2158;p248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9" name="Google Shape;2159;p248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60" name="Google Shape;2160;p248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161" name="Google Shape;2161;p248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62" name="Google Shape;2162;p24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163" name="Google Shape;2163;p248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49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6" name="Google Shape;2166;p249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7" name="Google Shape;2167;p249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168" name="Google Shape;2168;p2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2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0" name="Google Shape;2170;p2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1" name="Google Shape;2171;p24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249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73" name="Google Shape;2173;p249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249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75" name="Google Shape;2175;p249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76" name="Google Shape;2176;p249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177" name="Google Shape;2177;p249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78" name="Google Shape;2178;p249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179" name="Google Shape;2179;p249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80" name="Google Shape;2180;p249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181" name="Google Shape;2181;p249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82" name="Google Shape;2182;p24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183" name="Google Shape;2183;p249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250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6" name="Google Shape;2186;p250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187" name="Google Shape;2187;p2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2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9" name="Google Shape;2189;p2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0" name="Google Shape;2190;p2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25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2" name="Google Shape;2192;p250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2193" name="Google Shape;2193;p250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94" name="Google Shape;2194;p250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95" name="Google Shape;2195;p250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196" name="Google Shape;2196;p250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97" name="Google Shape;2197;p250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198" name="Google Shape;2198;p250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99" name="Google Shape;2199;p25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00" name="Google Shape;2200;p250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2" name="Google Shape;2202;p2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3" name="Google Shape;2203;p2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2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5" name="Google Shape;2205;p2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25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207" name="Google Shape;2207;p251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08" name="Google Shape;2208;p251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209" name="Google Shape;2209;p251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10" name="Google Shape;2210;p251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211" name="Google Shape;2211;p251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12" name="Google Shape;2212;p251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213" name="Google Shape;2213;p251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14" name="Google Shape;2214;p25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15" name="Google Shape;2215;p251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7" name="Google Shape;2217;p2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8" name="Google Shape;2218;p2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9" name="Google Shape;2219;p2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0" name="Google Shape;2220;p2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5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2" name="Google Shape;2222;p252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223" name="Google Shape;2223;p252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4" name="Google Shape;2224;p252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5" name="Google Shape;2225;p252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6" name="Google Shape;2226;p252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7" name="Google Shape;2227;p252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8" name="Google Shape;2228;p252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229" name="Google Shape;2229;p252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30" name="Google Shape;2230;p25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31" name="Google Shape;2231;p252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3" name="Google Shape;2233;p2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2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2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6" name="Google Shape;2236;p2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25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8" name="Google Shape;2238;p253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239" name="Google Shape;2239;p253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40" name="Google Shape;2240;p253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241" name="Google Shape;2241;p253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42" name="Google Shape;2242;p253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253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253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253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253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253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253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253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253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253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253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253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253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253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253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253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253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253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253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253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62" name="Google Shape;2262;p253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253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253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253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253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253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53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253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253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253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72" name="Google Shape;2272;p253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53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53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253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253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53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253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253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253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253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82" name="Google Shape;2282;p253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253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53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253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253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253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53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53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53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53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92" name="Google Shape;2292;p253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53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53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253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253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253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253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53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253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53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02" name="Google Shape;2302;p253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53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53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53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53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53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53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253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53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53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12" name="Google Shape;2312;p253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53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53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53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253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253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253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253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253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53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22" name="Google Shape;2322;p253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253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253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253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253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253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253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53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53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53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32" name="Google Shape;2332;p253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53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53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53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53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253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253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253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253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253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42" name="Google Shape;2342;p253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253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253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253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53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53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53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53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253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253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52" name="Google Shape;2352;p253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53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53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253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53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53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253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53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53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253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62" name="Google Shape;2362;p253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253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253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253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53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53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53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53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53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253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72" name="Google Shape;2372;p253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253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253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253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253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53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53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53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53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53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82" name="Google Shape;2382;p253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253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253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53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253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253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253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253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253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53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92" name="Google Shape;2392;p253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253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253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253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253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253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253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253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253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253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02" name="Google Shape;2402;p253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253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253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253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253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53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53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253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253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253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12" name="Google Shape;2412;p253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253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253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53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253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53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253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253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253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253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22" name="Google Shape;2422;p253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53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53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253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53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53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53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53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53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53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32" name="Google Shape;2432;p253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53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253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253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253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53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253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253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253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253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42" name="Google Shape;2442;p253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43" name="Google Shape;2443;p25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44" name="Google Shape;2444;p253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7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6" name="Google Shape;2446;p2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7" name="Google Shape;2447;p2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8" name="Google Shape;2448;p2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9" name="Google Shape;2449;p2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25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51" name="Google Shape;2451;p254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52" name="Google Shape;2452;p254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53" name="Google Shape;2453;p254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54" name="Google Shape;2454;p254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455" name="Google Shape;2455;p254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456" name="Google Shape;2456;p254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457" name="Google Shape;2457;p254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58" name="Google Shape;2458;p254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2459" name="Google Shape;2459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254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63" name="Google Shape;2463;p25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64" name="Google Shape;2464;p254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6" name="Google Shape;2466;p2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2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8" name="Google Shape;2468;p2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9" name="Google Shape;2469;p2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25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71" name="Google Shape;2471;p255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72" name="Google Shape;2472;p255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73" name="Google Shape;2473;p255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4" name="Google Shape;2474;p255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75" name="Google Shape;2475;p255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76" name="Google Shape;2476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255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79" name="Google Shape;2479;p25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0" name="Google Shape;2480;p255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5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483" name="Google Shape;2483;p2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4" name="Google Shape;2484;p2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5" name="Google Shape;2485;p2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6" name="Google Shape;2486;p2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25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8" name="Google Shape;2488;p256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9" name="Google Shape;2489;p256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2490" name="Google Shape;2490;p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2" name="Google Shape;2492;p2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3" name="Google Shape;2493;p2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2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5" name="Google Shape;2495;p2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25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7" name="Google Shape;2497;p257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498" name="Google Shape;2498;p257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99" name="Google Shape;2499;p257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00" name="Google Shape;2500;p257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01" name="Google Shape;2501;p257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02" name="Google Shape;2502;p257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03" name="Google Shape;2503;p257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04" name="Google Shape;2504;p257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05" name="Google Shape;2505;p257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06" name="Google Shape;2506;p25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07" name="Google Shape;2507;p257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9" name="Google Shape;2509;p2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0" name="Google Shape;2510;p2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1" name="Google Shape;2511;p2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2" name="Google Shape;2512;p2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25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14" name="Google Shape;2514;p258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15" name="Google Shape;2515;p258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16" name="Google Shape;2516;p258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17" name="Google Shape;2517;p258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18" name="Google Shape;2518;p258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19" name="Google Shape;2519;p258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20" name="Google Shape;2520;p258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21" name="Google Shape;2521;p258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22" name="Google Shape;2522;p258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23" name="Google Shape;2523;p258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24" name="Google Shape;2524;p258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25" name="Google Shape;2525;p258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26" name="Google Shape;2526;p25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27" name="Google Shape;2527;p258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259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0" name="Google Shape;2530;p259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31" name="Google Shape;2531;p259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532" name="Google Shape;2532;p2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3" name="Google Shape;2533;p2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4" name="Google Shape;2534;p2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5" name="Google Shape;2535;p2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259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7" name="Google Shape;2537;p259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38" name="Google Shape;2538;p259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39" name="Google Shape;2539;p259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40" name="Google Shape;2540;p259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41" name="Google Shape;2541;p259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42" name="Google Shape;2542;p259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4" name="Google Shape;2544;p2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5" name="Google Shape;2545;p2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6" name="Google Shape;2546;p2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7" name="Google Shape;2547;p2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26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49" name="Google Shape;2549;p260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50" name="Google Shape;2550;p260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51" name="Google Shape;2551;p260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52" name="Google Shape;2552;p260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53" name="Google Shape;2553;p260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54" name="Google Shape;2554;p260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55" name="Google Shape;2555;p260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56" name="Google Shape;2556;p260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557" name="Google Shape;2557;p260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58" name="Google Shape;2558;p26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59" name="Google Shape;2559;p260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1" name="Google Shape;2561;p2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2" name="Google Shape;2562;p2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3" name="Google Shape;2563;p2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4" name="Google Shape;2564;p2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26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6" name="Google Shape;2566;p261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2567" name="Google Shape;2567;p261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68" name="Google Shape;2568;p26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69" name="Google Shape;2569;p261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1" name="Google Shape;2571;p2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2" name="Google Shape;2572;p2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3" name="Google Shape;2573;p2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4" name="Google Shape;2574;p2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26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6" name="Google Shape;2576;p262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7" name="Google Shape;2577;p26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78" name="Google Shape;2578;p26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79" name="Google Shape;2579;p262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63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2582" name="Google Shape;2582;p26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583" name="Google Shape;2583;p2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4" name="Google Shape;2584;p2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2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6" name="Google Shape;2586;p2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263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83" name="Google Shape;183;p2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64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0" name="Google Shape;2590;p264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1" name="Google Shape;2591;p264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2592" name="Google Shape;2592;p2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3" name="Google Shape;2593;p26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594" name="Google Shape;2594;p2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5" name="Google Shape;2595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2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7" name="Google Shape;2597;p264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9" name="Google Shape;2599;p2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0" name="Google Shape;2600;p26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601" name="Google Shape;2601;p26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2" name="Google Shape;2602;p2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3" name="Google Shape;2603;p2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04" name="Google Shape;2604;p26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5" name="Google Shape;2605;p265"/>
          <p:cNvSpPr txBox="1"/>
          <p:nvPr>
            <p:ph idx="3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606" name="Google Shape;2606;p265"/>
          <p:cNvSpPr txBox="1"/>
          <p:nvPr>
            <p:ph idx="4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607" name="Google Shape;2607;p265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9" name="Google Shape;2609;p2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0" name="Google Shape;2610;p2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611" name="Google Shape;2611;p26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2" name="Google Shape;2612;p2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3" name="Google Shape;2613;p2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26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5" name="Google Shape;2615;p266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616" name="Google Shape;2616;p266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67"/>
          <p:cNvSpPr/>
          <p:nvPr/>
        </p:nvSpPr>
        <p:spPr>
          <a:xfrm rot="-5400000">
            <a:off x="4427850" y="437325"/>
            <a:ext cx="288300" cy="91470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267"/>
          <p:cNvSpPr txBox="1"/>
          <p:nvPr>
            <p:ph type="title"/>
          </p:nvPr>
        </p:nvSpPr>
        <p:spPr>
          <a:xfrm>
            <a:off x="0" y="0"/>
            <a:ext cx="9144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620" name="Google Shape;2620;p267"/>
          <p:cNvSpPr txBox="1"/>
          <p:nvPr>
            <p:ph idx="1" type="body"/>
          </p:nvPr>
        </p:nvSpPr>
        <p:spPr>
          <a:xfrm>
            <a:off x="311700" y="744600"/>
            <a:ext cx="8520600" cy="4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800"/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1" name="Google Shape;2621;p267"/>
          <p:cNvSpPr txBox="1"/>
          <p:nvPr>
            <p:ph idx="12" type="sldNum"/>
          </p:nvPr>
        </p:nvSpPr>
        <p:spPr>
          <a:xfrm>
            <a:off x="8658450" y="4866600"/>
            <a:ext cx="485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2" name="Google Shape;2622;p267"/>
          <p:cNvSpPr txBox="1"/>
          <p:nvPr/>
        </p:nvSpPr>
        <p:spPr>
          <a:xfrm>
            <a:off x="2617800" y="4866675"/>
            <a:ext cx="3908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© 2020 StackRox. All Rights Reserved.</a:t>
            </a:r>
            <a:endParaRPr b="0" i="0" sz="800" u="none" cap="none" strike="noStrik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3" name="Google Shape;2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66675"/>
            <a:ext cx="911634" cy="2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268"/>
          <p:cNvSpPr txBox="1"/>
          <p:nvPr>
            <p:ph type="title"/>
          </p:nvPr>
        </p:nvSpPr>
        <p:spPr>
          <a:xfrm>
            <a:off x="0" y="0"/>
            <a:ext cx="9144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626" name="Google Shape;2626;p268"/>
          <p:cNvSpPr/>
          <p:nvPr/>
        </p:nvSpPr>
        <p:spPr>
          <a:xfrm rot="-5400000">
            <a:off x="4427850" y="437325"/>
            <a:ext cx="288300" cy="91470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7" name="Google Shape;2627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66675"/>
            <a:ext cx="911634" cy="2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8" name="Google Shape;2628;p268"/>
          <p:cNvSpPr txBox="1"/>
          <p:nvPr>
            <p:ph idx="12" type="sldNum"/>
          </p:nvPr>
        </p:nvSpPr>
        <p:spPr>
          <a:xfrm>
            <a:off x="8658450" y="4866600"/>
            <a:ext cx="485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9" name="Google Shape;2629;p268"/>
          <p:cNvSpPr txBox="1"/>
          <p:nvPr/>
        </p:nvSpPr>
        <p:spPr>
          <a:xfrm>
            <a:off x="2617800" y="4866675"/>
            <a:ext cx="3908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© 2020 StackRox. All Rights Reserved.</a:t>
            </a:r>
            <a:endParaRPr b="0" i="0" sz="800" u="none" cap="none" strike="noStrik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SECTION_TITLE_AND_DESCRIPTION_1"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2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269"/>
          <p:cNvSpPr txBox="1"/>
          <p:nvPr>
            <p:ph type="title"/>
          </p:nvPr>
        </p:nvSpPr>
        <p:spPr>
          <a:xfrm>
            <a:off x="182880" y="1655064"/>
            <a:ext cx="41970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bel"/>
              <a:buNone/>
              <a:defRPr i="1" sz="2000">
                <a:latin typeface="Corbel"/>
                <a:ea typeface="Corbel"/>
                <a:cs typeface="Corbel"/>
                <a:sym typeface="Cor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3" name="Google Shape;2633;p269"/>
          <p:cNvSpPr txBox="1"/>
          <p:nvPr>
            <p:ph idx="1" type="subTitle"/>
          </p:nvPr>
        </p:nvSpPr>
        <p:spPr>
          <a:xfrm>
            <a:off x="258780" y="4136575"/>
            <a:ext cx="4045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34" name="Google Shape;2634;p269"/>
          <p:cNvSpPr/>
          <p:nvPr/>
        </p:nvSpPr>
        <p:spPr>
          <a:xfrm>
            <a:off x="4732925" y="170375"/>
            <a:ext cx="4259700" cy="4654200"/>
          </a:xfrm>
          <a:prstGeom prst="roundRect">
            <a:avLst>
              <a:gd fmla="val 4666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2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2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79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6" name="Google Shape;2636;p269"/>
          <p:cNvSpPr txBox="1"/>
          <p:nvPr/>
        </p:nvSpPr>
        <p:spPr>
          <a:xfrm>
            <a:off x="4572000" y="4824600"/>
            <a:ext cx="457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© 2020 StackRox. All Rights Reserved.</a:t>
            </a:r>
            <a:endParaRPr b="0" i="0" sz="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7" name="Google Shape;2637;p269"/>
          <p:cNvSpPr txBox="1"/>
          <p:nvPr>
            <p:ph idx="12" type="sldNum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8" name="Google Shape;2638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55079"/>
            <a:ext cx="911627" cy="28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269"/>
          <p:cNvSpPr/>
          <p:nvPr/>
        </p:nvSpPr>
        <p:spPr>
          <a:xfrm>
            <a:off x="219330" y="145075"/>
            <a:ext cx="4124100" cy="5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C355E"/>
                </a:solidFill>
                <a:latin typeface="Corbel"/>
                <a:ea typeface="Corbel"/>
                <a:cs typeface="Corbel"/>
                <a:sym typeface="Corbel"/>
              </a:rPr>
              <a:t>CASE STUDY</a:t>
            </a:r>
            <a:endParaRPr b="1" i="0" sz="2100" u="none" cap="none" strike="noStrike">
              <a:solidFill>
                <a:srgbClr val="1C355E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270"/>
          <p:cNvSpPr txBox="1"/>
          <p:nvPr>
            <p:ph type="title"/>
          </p:nvPr>
        </p:nvSpPr>
        <p:spPr>
          <a:xfrm>
            <a:off x="0" y="0"/>
            <a:ext cx="9144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  <a:defRPr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642" name="Google Shape;2642;p270"/>
          <p:cNvSpPr txBox="1"/>
          <p:nvPr>
            <p:ph idx="1" type="body"/>
          </p:nvPr>
        </p:nvSpPr>
        <p:spPr>
          <a:xfrm>
            <a:off x="311700" y="744600"/>
            <a:ext cx="39999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43" name="Google Shape;2643;p270"/>
          <p:cNvSpPr txBox="1"/>
          <p:nvPr>
            <p:ph idx="2" type="body"/>
          </p:nvPr>
        </p:nvSpPr>
        <p:spPr>
          <a:xfrm>
            <a:off x="4832400" y="744600"/>
            <a:ext cx="39999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44" name="Google Shape;2644;p270"/>
          <p:cNvSpPr/>
          <p:nvPr/>
        </p:nvSpPr>
        <p:spPr>
          <a:xfrm rot="-5400000">
            <a:off x="4427850" y="437325"/>
            <a:ext cx="288300" cy="91470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5" name="Google Shape;2645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66675"/>
            <a:ext cx="911634" cy="2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270"/>
          <p:cNvSpPr txBox="1"/>
          <p:nvPr>
            <p:ph idx="12" type="sldNum"/>
          </p:nvPr>
        </p:nvSpPr>
        <p:spPr>
          <a:xfrm>
            <a:off x="8658450" y="4866600"/>
            <a:ext cx="485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7" name="Google Shape;2647;p270"/>
          <p:cNvSpPr txBox="1"/>
          <p:nvPr/>
        </p:nvSpPr>
        <p:spPr>
          <a:xfrm>
            <a:off x="2617800" y="4866675"/>
            <a:ext cx="3908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© 2020 StackRox. All Rights Reserved.</a:t>
            </a:r>
            <a:endParaRPr b="0" i="0" sz="800" u="none" cap="none" strike="noStrik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271"/>
          <p:cNvSpPr/>
          <p:nvPr/>
        </p:nvSpPr>
        <p:spPr>
          <a:xfrm rot="-5400000">
            <a:off x="2000250" y="-2001750"/>
            <a:ext cx="5143500" cy="91470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0" name="Google Shape;2650;p271"/>
          <p:cNvPicPr preferRelativeResize="0"/>
          <p:nvPr/>
        </p:nvPicPr>
        <p:blipFill rotWithShape="1">
          <a:blip r:embed="rId2">
            <a:alphaModFix amt="24000"/>
          </a:blip>
          <a:srcRect b="10682" l="1467" r="9612" t="0"/>
          <a:stretch/>
        </p:blipFill>
        <p:spPr>
          <a:xfrm>
            <a:off x="-1500" y="0"/>
            <a:ext cx="914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2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pic>
        <p:nvPicPr>
          <p:cNvPr id="2652" name="Google Shape;2652;p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49899"/>
            <a:ext cx="124463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 1">
  <p:cSld name="CUSTOM_4_12_1">
    <p:bg>
      <p:bgPr>
        <a:solidFill>
          <a:srgbClr val="353535"/>
        </a:solid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4" name="Google Shape;2654;p2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5" name="Google Shape;2655;p27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6" name="Google Shape;2656;p27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657" name="Google Shape;2657;p272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58" name="Google Shape;2658;p272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659" name="Google Shape;2659;p272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60" name="Google Shape;2660;p272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1" name="Google Shape;2661;p272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62" name="Google Shape;2662;p272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63" name="Google Shape;2663;p272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64" name="Google Shape;2664;p27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665" name="Google Shape;2665;p2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2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7" name="Google Shape;2667;p272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 1">
  <p:cSld name="CUSTOM_4_2_2_1">
    <p:bg>
      <p:bgPr>
        <a:solidFill>
          <a:srgbClr val="353535"/>
        </a:solidFill>
      </p:bgPr>
    </p:bg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9" name="Google Shape;2669;p2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0" name="Google Shape;2670;p27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1" name="Google Shape;2671;p27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72" name="Google Shape;2672;p273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73" name="Google Shape;2673;p27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74" name="Google Shape;2674;p27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675" name="Google Shape;2675;p2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2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7" name="Google Shape;2677;p273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91" name="Google Shape;191;p2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 1">
  <p:cSld name="CUSTOM_4_2_3">
    <p:bg>
      <p:bgPr>
        <a:solidFill>
          <a:srgbClr val="353535"/>
        </a:soli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9" name="Google Shape;2679;p2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0" name="Google Shape;2680;p27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1" name="Google Shape;2681;p27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82" name="Google Shape;2682;p274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83" name="Google Shape;2683;p27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4" name="Google Shape;2684;p27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685" name="Google Shape;2685;p2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2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7" name="Google Shape;2687;p274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 1">
  <p:cSld name="CUSTOM_4_3_1">
    <p:bg>
      <p:bgPr>
        <a:solidFill>
          <a:srgbClr val="353535"/>
        </a:solidFill>
      </p:bgPr>
    </p:bg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9" name="Google Shape;2689;p2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0" name="Google Shape;2690;p27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1" name="Google Shape;2691;p27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692" name="Google Shape;2692;p275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275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94" name="Google Shape;2694;p275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95" name="Google Shape;2695;p275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96" name="Google Shape;2696;p275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97" name="Google Shape;2697;p275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98" name="Google Shape;2698;p275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99" name="Google Shape;2699;p275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0" name="Google Shape;2700;p275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1" name="Google Shape;2701;p27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02" name="Google Shape;2702;p2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2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4" name="Google Shape;2704;p275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 1">
  <p:cSld name="CUSTOM_4_5_1">
    <p:bg>
      <p:bgPr>
        <a:solidFill>
          <a:srgbClr val="353535"/>
        </a:solidFill>
      </p:bgPr>
    </p:bg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6" name="Google Shape;2706;p2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7" name="Google Shape;2707;p27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8" name="Google Shape;2708;p27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709" name="Google Shape;2709;p276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10" name="Google Shape;2710;p276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11" name="Google Shape;2711;p276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12" name="Google Shape;2712;p276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3" name="Google Shape;2713;p276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14" name="Google Shape;2714;p276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5" name="Google Shape;2715;p276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16" name="Google Shape;2716;p276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7" name="Google Shape;2717;p276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18" name="Google Shape;2718;p276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9" name="Google Shape;2719;p276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20" name="Google Shape;2720;p276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21" name="Google Shape;2721;p27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22" name="Google Shape;2722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23" name="Google Shape;2723;p2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4" name="Google Shape;2724;p276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 1">
  <p:cSld name="CUSTOM_4_6_1">
    <p:bg>
      <p:bgPr>
        <a:solidFill>
          <a:srgbClr val="353535"/>
        </a:solidFill>
      </p:bgPr>
    </p:bg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6" name="Google Shape;2726;p2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27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8" name="Google Shape;2728;p27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9" name="Google Shape;2729;p277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0" name="Google Shape;2730;p277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1" name="Google Shape;2731;p277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2" name="Google Shape;2732;p277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3" name="Google Shape;2733;p277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4" name="Google Shape;2734;p277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5" name="Google Shape;2735;p277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6" name="Google Shape;2736;p277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7" name="Google Shape;2737;p277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8" name="Google Shape;2738;p27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39" name="Google Shape;2739;p2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1" name="Google Shape;2741;p277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 1">
  <p:cSld name="CUSTOM_4_19_1">
    <p:bg>
      <p:bgPr>
        <a:solidFill>
          <a:srgbClr val="353535"/>
        </a:solidFill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3" name="Google Shape;2743;p2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7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5" name="Google Shape;2745;p27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46" name="Google Shape;2746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p278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8" name="Google Shape;2748;p278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9" name="Google Shape;2749;p278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50" name="Google Shape;2750;p278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51" name="Google Shape;2751;p27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52" name="Google Shape;2752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4" name="Google Shape;2754;p278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 1">
  <p:cSld name="CUSTOM_4_8_1">
    <p:bg>
      <p:bgPr>
        <a:solidFill>
          <a:srgbClr val="353535"/>
        </a:solidFill>
      </p:bgPr>
    </p:bg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6" name="Google Shape;2756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9956" y="1533675"/>
            <a:ext cx="548775" cy="54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06" y="1533675"/>
            <a:ext cx="548775" cy="548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8" name="Google Shape;2758;p2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9" name="Google Shape;2759;p27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0" name="Google Shape;2760;p27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761" name="Google Shape;2761;p279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62" name="Google Shape;2762;p279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3" name="Google Shape;2763;p279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4" name="Google Shape;2764;p279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5" name="Google Shape;2765;p279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6" name="Google Shape;2766;p279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67" name="Google Shape;2767;p27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68" name="Google Shape;2768;p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2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0" name="Google Shape;2770;p279"/>
          <p:cNvCxnSpPr/>
          <p:nvPr/>
        </p:nvCxnSpPr>
        <p:spPr>
          <a:xfrm>
            <a:off x="1024875" y="3663249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1" name="Google Shape;2771;p279"/>
          <p:cNvCxnSpPr/>
          <p:nvPr/>
        </p:nvCxnSpPr>
        <p:spPr>
          <a:xfrm>
            <a:off x="4914525" y="3663249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2" name="Google Shape;2772;p279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 1">
  <p:cSld name="CUSTOM_4_9_1">
    <p:bg>
      <p:bgPr>
        <a:solidFill>
          <a:srgbClr val="353535"/>
        </a:solidFill>
      </p:bgPr>
    </p:bg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8025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813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600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7" name="Google Shape;2777;p2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8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8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780" name="Google Shape;2780;p280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81" name="Google Shape;2781;p280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82" name="Google Shape;2782;p280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3" name="Google Shape;2783;p280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4" name="Google Shape;2784;p280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5" name="Google Shape;2785;p280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6" name="Google Shape;2786;p280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7" name="Google Shape;2787;p280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8" name="Google Shape;2788;p280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89" name="Google Shape;2789;p28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90" name="Google Shape;2790;p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p2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2" name="Google Shape;2792;p280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 1">
  <p:cSld name="CUSTOM_4_10_1">
    <p:bg>
      <p:bgPr>
        <a:solidFill>
          <a:srgbClr val="353535"/>
        </a:solidFill>
      </p:bgPr>
    </p:bg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4" name="Google Shape;2794;p2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28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28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7" name="Google Shape;2797;p281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8" name="Google Shape;2798;p281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99" name="Google Shape;2799;p281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0" name="Google Shape;2800;p281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801" name="Google Shape;2801;p281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281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281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281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281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281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281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281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281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81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81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81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81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81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81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81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281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281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81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281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21" name="Google Shape;2821;p281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281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281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281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281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281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281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281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281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281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31" name="Google Shape;2831;p281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281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281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281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81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81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281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81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81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81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41" name="Google Shape;2841;p281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81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81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81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81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81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81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81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81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81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51" name="Google Shape;2851;p281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81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81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281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81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281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81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81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281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281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61" name="Google Shape;2861;p281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281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81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281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281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281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281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281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281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281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71" name="Google Shape;2871;p281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281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281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281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81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81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81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81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81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81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81" name="Google Shape;2881;p281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81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81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81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81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81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81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81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81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81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91" name="Google Shape;2891;p281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81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81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81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281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81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281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281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281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281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01" name="Google Shape;2901;p281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81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81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281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281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281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81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81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281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281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11" name="Google Shape;2911;p281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281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281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81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81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81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81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81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81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81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21" name="Google Shape;2921;p281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81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81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81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81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81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81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81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81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281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31" name="Google Shape;2931;p281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281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281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281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81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281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81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281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281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281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41" name="Google Shape;2941;p281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281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281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281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81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81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281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281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281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281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51" name="Google Shape;2951;p281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281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81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81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81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81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81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81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81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81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61" name="Google Shape;2961;p281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81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81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81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81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81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81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81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281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281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71" name="Google Shape;2971;p281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281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81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81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281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281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281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281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281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281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81" name="Google Shape;2981;p281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81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281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281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281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281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281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281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281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81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91" name="Google Shape;2991;p281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81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81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81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81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81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81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81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81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81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01" name="Google Shape;3001;p281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02" name="Google Shape;3002;p28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003" name="Google Shape;3003;p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2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5" name="Google Shape;3005;p281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 1">
  <p:cSld name="CUSTOM_4_11_1">
    <p:bg>
      <p:bgPr>
        <a:solidFill>
          <a:srgbClr val="353535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7" name="Google Shape;3007;p2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8" name="Google Shape;3008;p28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9" name="Google Shape;3009;p28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0" name="Google Shape;3010;p282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011" name="Google Shape;3011;p282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2" name="Google Shape;3012;p282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3" name="Google Shape;3013;p282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4" name="Google Shape;3014;p282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5" name="Google Shape;3015;p282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6" name="Google Shape;3016;p282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7" name="Google Shape;3017;p282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18" name="Google Shape;3018;p28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019" name="Google Shape;3019;p2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2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1" name="Google Shape;3021;p282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 1">
  <p:cSld name="CUSTOM_4_13_1">
    <p:bg>
      <p:bgPr>
        <a:solidFill>
          <a:srgbClr val="353535"/>
        </a:solidFill>
      </p:bgPr>
    </p:bg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283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4" name="Google Shape;3024;p283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025" name="Google Shape;3025;p28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6" name="Google Shape;3026;p28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7" name="Google Shape;3027;p28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28" name="Google Shape;3028;p283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3029" name="Google Shape;3029;p283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30" name="Google Shape;3030;p283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31" name="Google Shape;3031;p283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32" name="Google Shape;3032;p283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33" name="Google Shape;3033;p283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34" name="Google Shape;3034;p283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35" name="Google Shape;3035;p28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036" name="Google Shape;3036;p2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2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8" name="Google Shape;3038;p283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99" name="Google Shape;199;p3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1" name="Google Shape;201;p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 1">
  <p:cSld name="CUSTOM_4_14_1">
    <p:bg>
      <p:bgPr>
        <a:solidFill>
          <a:srgbClr val="353535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284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EE0000"/>
                </a:solidFill>
              </a:defRPr>
            </a:lvl9pPr>
          </a:lstStyle>
          <a:p/>
        </p:txBody>
      </p:sp>
      <p:sp>
        <p:nvSpPr>
          <p:cNvPr id="3041" name="Google Shape;3041;p284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42" name="Google Shape;3042;p284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3043" name="Google Shape;3043;p2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4" name="Google Shape;3044;p28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5" name="Google Shape;3045;p284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3046" name="Google Shape;3046;p284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47" name="Google Shape;3047;p284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48" name="Google Shape;3048;p284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49" name="Google Shape;3049;p284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50" name="Google Shape;3050;p284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51" name="Google Shape;3051;p284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52" name="Google Shape;3052;p284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53" name="Google Shape;3053;p284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54" name="Google Shape;3054;p284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55" name="Google Shape;3055;p28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056" name="Google Shape;3056;p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2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8" name="Google Shape;3058;p284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 1">
  <p:cSld name="CUSTOM_4_15_1">
    <p:bg>
      <p:bgPr>
        <a:solidFill>
          <a:srgbClr val="353535"/>
        </a:solidFill>
      </p:bgPr>
    </p:bg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0" name="Google Shape;3060;p28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1" name="Google Shape;3061;p28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2" name="Google Shape;3062;p28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3" name="Google Shape;3063;p285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64" name="Google Shape;3064;p285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5" name="Google Shape;3065;p285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6" name="Google Shape;3066;p285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7" name="Google Shape;3067;p285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68" name="Google Shape;3068;p285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9" name="Google Shape;3069;p285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70" name="Google Shape;3070;p28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071" name="Google Shape;3071;p2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2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3" name="Google Shape;3073;p285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4">
  <p:cSld name="CUSTOM_4_35"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28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076" name="Google Shape;3076;p28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7" name="Google Shape;3077;p2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078" name="Google Shape;3078;p28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9" name="Google Shape;3079;p2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0" name="Google Shape;3080;p28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81" name="Google Shape;3081;p28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28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88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8" name="Google Shape;3088;p288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9" name="Google Shape;3089;p288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0" name="Google Shape;3090;p288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91" name="Google Shape;3091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2" name="Google Shape;3092;p28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3" name="Google Shape;3093;p2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8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289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7" name="Google Shape;3097;p289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98" name="Google Shape;3098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2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Google Shape;3102;p2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103" name="Google Shape;3103;p289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04" name="Google Shape;3104;p289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05" name="Google Shape;3105;p289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06" name="Google Shape;3106;p289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107" name="Google Shape;3107;p289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8" name="Google Shape;3108;p28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9" name="Google Shape;3109;p2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9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29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3" name="Google Shape;3113;p29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4" name="Google Shape;3114;p290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5" name="Google Shape;3115;p290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16" name="Google Shape;3116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7" name="Google Shape;3117;p29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8" name="Google Shape;3118;p2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291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9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2" name="Google Shape;3122;p29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23" name="Google Shape;3123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291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25" name="Google Shape;3125;p291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26" name="Google Shape;3126;p291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27" name="Google Shape;3127;p291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128" name="Google Shape;3128;p291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9" name="Google Shape;3129;p29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0" name="Google Shape;3130;p29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1" name="Google Shape;3131;p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p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3" name="Google Shape;3133;p2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Google Shape;3134;p2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29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7" name="Google Shape;3137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8" name="Google Shape;3138;p29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9" name="Google Shape;3139;p292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0" name="Google Shape;3140;p292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41" name="Google Shape;3141;p292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2" name="Google Shape;3142;p292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43" name="Google Shape;3143;p29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29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6" name="Google Shape;3146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7" name="Google Shape;3147;p29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8" name="Google Shape;3148;p293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49" name="Google Shape;3149;p29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50" name="Google Shape;3150;p293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1" name="Google Shape;3151;p293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52" name="Google Shape;3152;p293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53" name="Google Shape;3153;p293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54" name="Google Shape;3154;p293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3155" name="Google Shape;3155;p293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Google Shape;3156;p293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293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293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29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294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162" name="Google Shape;3162;p29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3" name="Google Shape;3163;p29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4" name="Google Shape;3164;p29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65" name="Google Shape;3165;p294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3166" name="Google Shape;3166;p29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29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208" name="Google Shape;208;p3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295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170" name="Google Shape;3170;p29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1" name="Google Shape;3171;p29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2" name="Google Shape;3172;p29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73" name="Google Shape;3173;p29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74" name="Google Shape;3174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29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296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178" name="Google Shape;3178;p29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9" name="Google Shape;3179;p29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0" name="Google Shape;3180;p29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81" name="Google Shape;3181;p29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182" name="Google Shape;3182;p29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296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4" name="Google Shape;3184;p29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297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187" name="Google Shape;3187;p29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8" name="Google Shape;3188;p29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189" name="Google Shape;3189;p29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0" name="Google Shape;3190;p297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1" name="Google Shape;3191;p29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298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194" name="Google Shape;3194;p29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5" name="Google Shape;3195;p29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6" name="Google Shape;3196;p298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7" name="Google Shape;3197;p29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8" name="Google Shape;3198;p29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99" name="Google Shape;3199;p29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299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202" name="Google Shape;3202;p29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3" name="Google Shape;3203;p29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204" name="Google Shape;3204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29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30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08" name="Google Shape;3208;p30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09" name="Google Shape;3209;p30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0" name="Google Shape;3210;p30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1" name="Google Shape;3211;p30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2" name="Google Shape;3212;p30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13" name="Google Shape;3213;p30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4" name="Google Shape;3214;p30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30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17" name="Google Shape;3217;p30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18" name="Google Shape;3218;p30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9" name="Google Shape;3219;p30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0" name="Google Shape;3220;p30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1" name="Google Shape;3221;p30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30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3" name="Google Shape;3223;p301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4" name="Google Shape;3224;p301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301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26" name="Google Shape;3226;p301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27" name="Google Shape;3227;p301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301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301"/>
          <p:cNvSpPr txBox="1"/>
          <p:nvPr>
            <p:ph idx="4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230" name="Google Shape;3230;p301"/>
          <p:cNvSpPr txBox="1"/>
          <p:nvPr>
            <p:ph idx="5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231" name="Google Shape;3231;p301"/>
          <p:cNvSpPr txBox="1"/>
          <p:nvPr>
            <p:ph idx="6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30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34" name="Google Shape;3234;p30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35" name="Google Shape;3235;p30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6" name="Google Shape;3236;p30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7" name="Google Shape;3237;p30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8" name="Google Shape;3238;p30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p30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40" name="Google Shape;3240;p30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1" name="Google Shape;3241;p302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302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302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44" name="Google Shape;3244;p302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45" name="Google Shape;3245;p302"/>
          <p:cNvSpPr txBox="1"/>
          <p:nvPr>
            <p:ph idx="4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246" name="Google Shape;3246;p302"/>
          <p:cNvSpPr txBox="1"/>
          <p:nvPr>
            <p:ph idx="5" type="subTitle"/>
          </p:nvPr>
        </p:nvSpPr>
        <p:spPr>
          <a:xfrm>
            <a:off x="4397850" y="1855238"/>
            <a:ext cx="4746300" cy="2026800"/>
          </a:xfrm>
          <a:prstGeom prst="rect">
            <a:avLst/>
          </a:prstGeom>
        </p:spPr>
        <p:txBody>
          <a:bodyPr anchorCtr="0" anchor="ctr" bIns="0" lIns="891525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30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49" name="Google Shape;3249;p303"/>
          <p:cNvSpPr txBox="1"/>
          <p:nvPr>
            <p:ph type="title"/>
          </p:nvPr>
        </p:nvSpPr>
        <p:spPr>
          <a:xfrm>
            <a:off x="663722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50" name="Google Shape;3250;p30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1" name="Google Shape;3251;p30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2" name="Google Shape;3252;p30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3" name="Google Shape;3253;p30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54" name="Google Shape;3254;p303"/>
          <p:cNvSpPr txBox="1"/>
          <p:nvPr>
            <p:ph idx="2" type="subTitle"/>
          </p:nvPr>
        </p:nvSpPr>
        <p:spPr>
          <a:xfrm>
            <a:off x="663778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5" name="Google Shape;3255;p30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56" name="Google Shape;3256;p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029" y="1631821"/>
            <a:ext cx="7013943" cy="26164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7" name="Google Shape;3257;p303"/>
          <p:cNvSpPr txBox="1"/>
          <p:nvPr>
            <p:ph idx="4" type="subTitle"/>
          </p:nvPr>
        </p:nvSpPr>
        <p:spPr>
          <a:xfrm>
            <a:off x="1483088" y="2170541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58" name="Google Shape;3258;p303"/>
          <p:cNvSpPr txBox="1"/>
          <p:nvPr>
            <p:ph idx="5" type="subTitle"/>
          </p:nvPr>
        </p:nvSpPr>
        <p:spPr>
          <a:xfrm>
            <a:off x="3693150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59" name="Google Shape;3259;p303"/>
          <p:cNvSpPr txBox="1"/>
          <p:nvPr>
            <p:ph idx="6" type="subTitle"/>
          </p:nvPr>
        </p:nvSpPr>
        <p:spPr>
          <a:xfrm>
            <a:off x="5903213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30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262" name="Google Shape;3262;p30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3" name="Google Shape;3263;p30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4" name="Google Shape;3264;p30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5" name="Google Shape;3265;p30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66" name="Google Shape;3266;p30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7" name="Google Shape;3267;p304"/>
          <p:cNvSpPr txBox="1"/>
          <p:nvPr/>
        </p:nvSpPr>
        <p:spPr>
          <a:xfrm>
            <a:off x="6404250" y="82219"/>
            <a:ext cx="25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rPr>
              <a:t>Red Hat Confidential</a:t>
            </a:r>
            <a:endParaRPr b="1" sz="110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5" name="Google Shape;215;p3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30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70" name="Google Shape;3270;p30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71" name="Google Shape;3271;p30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2" name="Google Shape;3272;p30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3" name="Google Shape;3273;p30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4" name="Google Shape;3274;p30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75" name="Google Shape;3275;p30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76" name="Google Shape;3276;p30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7" name="Google Shape;3277;p305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3278" name="Google Shape;3278;p305"/>
          <p:cNvSpPr txBox="1"/>
          <p:nvPr/>
        </p:nvSpPr>
        <p:spPr>
          <a:xfrm>
            <a:off x="7939950" y="85988"/>
            <a:ext cx="10389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ed Hat Text"/>
                <a:ea typeface="Red Hat Text"/>
                <a:cs typeface="Red Hat Text"/>
                <a:sym typeface="Red Hat Text"/>
              </a:rPr>
              <a:t>Confidential</a:t>
            </a:r>
            <a:endParaRPr sz="5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30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81" name="Google Shape;3281;p30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82" name="Google Shape;3282;p30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3" name="Google Shape;3283;p30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4" name="Google Shape;3284;p30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5" name="Google Shape;3285;p30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86" name="Google Shape;3286;p30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7" name="Google Shape;3287;p306"/>
          <p:cNvSpPr txBox="1"/>
          <p:nvPr>
            <p:ph idx="3" type="body"/>
          </p:nvPr>
        </p:nvSpPr>
        <p:spPr>
          <a:xfrm>
            <a:off x="1828800" y="1371600"/>
            <a:ext cx="54864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30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290" name="Google Shape;3290;p30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30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2" name="Google Shape;3292;p30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3" name="Google Shape;3293;p30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30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5" name="Google Shape;3295;p307"/>
          <p:cNvSpPr txBox="1"/>
          <p:nvPr>
            <p:ph idx="3" type="body"/>
          </p:nvPr>
        </p:nvSpPr>
        <p:spPr>
          <a:xfrm>
            <a:off x="1828800" y="664950"/>
            <a:ext cx="5486400" cy="3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30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98" name="Google Shape;3298;p30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99" name="Google Shape;3299;p30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0" name="Google Shape;3300;p30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1" name="Google Shape;3301;p30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2" name="Google Shape;3302;p30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03" name="Google Shape;3303;p308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04" name="Google Shape;3304;p308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5" name="Google Shape;3305;p308"/>
          <p:cNvSpPr txBox="1"/>
          <p:nvPr>
            <p:ph idx="4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3306" name="Google Shape;3306;p308"/>
          <p:cNvSpPr txBox="1"/>
          <p:nvPr>
            <p:ph idx="5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30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309" name="Google Shape;3309;p30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0" name="Google Shape;3310;p30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1" name="Google Shape;3311;p3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2" name="Google Shape;3312;p30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13" name="Google Shape;3313;p30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14" name="Google Shape;3314;p309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309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316" name="Google Shape;3316;p309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17" name="Google Shape;3317;p309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31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20" name="Google Shape;3320;p31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21" name="Google Shape;3321;p3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2" name="Google Shape;3322;p31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3" name="Google Shape;3323;p31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4" name="Google Shape;3324;p31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25" name="Google Shape;3325;p31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26" name="Google Shape;3326;p31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7" name="Google Shape;3327;p310"/>
          <p:cNvSpPr txBox="1"/>
          <p:nvPr>
            <p:ph idx="4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28" name="Google Shape;3328;p310"/>
          <p:cNvSpPr txBox="1"/>
          <p:nvPr>
            <p:ph idx="5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329" name="Google Shape;3329;p310"/>
          <p:cNvSpPr txBox="1"/>
          <p:nvPr>
            <p:ph idx="6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0" name="Google Shape;3330;p310"/>
          <p:cNvSpPr txBox="1"/>
          <p:nvPr>
            <p:ph idx="7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1" name="Google Shape;3331;p310"/>
          <p:cNvSpPr txBox="1"/>
          <p:nvPr>
            <p:ph idx="8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32" name="Google Shape;3332;p310"/>
          <p:cNvSpPr txBox="1"/>
          <p:nvPr>
            <p:ph idx="9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311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5" name="Google Shape;3335;p311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6" name="Google Shape;3336;p311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37" name="Google Shape;3337;p311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38" name="Google Shape;3338;p31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39" name="Google Shape;3339;p3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0" name="Google Shape;3340;p31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1" name="Google Shape;3341;p3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2" name="Google Shape;3342;p31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43" name="Google Shape;3343;p311"/>
          <p:cNvSpPr txBox="1"/>
          <p:nvPr>
            <p:ph idx="5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44" name="Google Shape;3344;p311"/>
          <p:cNvSpPr txBox="1"/>
          <p:nvPr>
            <p:ph idx="6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45" name="Google Shape;3345;p311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46" name="Google Shape;3346;p311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47" name="Google Shape;3347;p311"/>
          <p:cNvSpPr txBox="1"/>
          <p:nvPr>
            <p:ph idx="7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48" name="Google Shape;3348;p311"/>
          <p:cNvSpPr txBox="1"/>
          <p:nvPr>
            <p:ph idx="8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349" name="Google Shape;3349;p311"/>
          <p:cNvSpPr txBox="1"/>
          <p:nvPr>
            <p:ph idx="9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50" name="Google Shape;3350;p311"/>
          <p:cNvSpPr txBox="1"/>
          <p:nvPr>
            <p:ph idx="13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351" name="Google Shape;3351;p311"/>
          <p:cNvSpPr txBox="1"/>
          <p:nvPr>
            <p:ph idx="14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52" name="Google Shape;3352;p311"/>
          <p:cNvSpPr txBox="1"/>
          <p:nvPr>
            <p:ph idx="15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312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55" name="Google Shape;3355;p312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56" name="Google Shape;3356;p31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57" name="Google Shape;3357;p31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58" name="Google Shape;3358;p3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9" name="Google Shape;3359;p31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0" name="Google Shape;3360;p3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1" name="Google Shape;3361;p3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312"/>
          <p:cNvSpPr txBox="1"/>
          <p:nvPr>
            <p:ph idx="4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63" name="Google Shape;3363;p312"/>
          <p:cNvSpPr txBox="1"/>
          <p:nvPr>
            <p:ph idx="5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4" name="Google Shape;3364;p312"/>
          <p:cNvSpPr txBox="1"/>
          <p:nvPr>
            <p:ph idx="6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3365" name="Google Shape;3365;p312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66" name="Google Shape;3366;p312"/>
          <p:cNvSpPr txBox="1"/>
          <p:nvPr>
            <p:ph idx="7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67" name="Google Shape;3367;p312"/>
          <p:cNvSpPr txBox="1"/>
          <p:nvPr>
            <p:ph idx="8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368" name="Google Shape;3368;p312"/>
          <p:cNvSpPr txBox="1"/>
          <p:nvPr>
            <p:ph idx="9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69" name="Google Shape;3369;p312"/>
          <p:cNvSpPr txBox="1"/>
          <p:nvPr>
            <p:ph idx="13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3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72" name="Google Shape;3372;p31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73" name="Google Shape;3373;p3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4" name="Google Shape;3374;p31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5" name="Google Shape;3375;p3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6" name="Google Shape;3376;p3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7" name="Google Shape;3377;p31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8" name="Google Shape;3378;p31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79" name="Google Shape;3379;p313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80" name="Google Shape;3380;p313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381" name="Google Shape;3381;p313"/>
          <p:cNvSpPr txBox="1"/>
          <p:nvPr>
            <p:ph idx="5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82" name="Google Shape;3382;p313"/>
          <p:cNvSpPr txBox="1"/>
          <p:nvPr>
            <p:ph idx="6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383" name="Google Shape;3383;p313"/>
          <p:cNvSpPr txBox="1"/>
          <p:nvPr>
            <p:ph idx="7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84" name="Google Shape;3384;p313"/>
          <p:cNvSpPr txBox="1"/>
          <p:nvPr>
            <p:ph idx="8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3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87" name="Google Shape;3387;p31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88" name="Google Shape;3388;p3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9" name="Google Shape;3389;p31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0" name="Google Shape;3390;p3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1" name="Google Shape;3391;p3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92" name="Google Shape;3392;p314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3" name="Google Shape;3393;p314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4" name="Google Shape;3394;p314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395" name="Google Shape;3395;p314"/>
          <p:cNvSpPr txBox="1"/>
          <p:nvPr>
            <p:ph idx="5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396" name="Google Shape;3396;p314"/>
          <p:cNvSpPr txBox="1"/>
          <p:nvPr>
            <p:ph idx="6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397" name="Google Shape;3397;p314"/>
          <p:cNvSpPr txBox="1"/>
          <p:nvPr>
            <p:ph idx="7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398" name="Google Shape;3398;p314"/>
          <p:cNvSpPr txBox="1"/>
          <p:nvPr>
            <p:ph idx="8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399" name="Google Shape;3399;p314"/>
          <p:cNvSpPr txBox="1"/>
          <p:nvPr>
            <p:ph idx="9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400" name="Google Shape;3400;p314"/>
          <p:cNvSpPr txBox="1"/>
          <p:nvPr>
            <p:ph idx="13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3" name="Google Shape;223;p3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31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403" name="Google Shape;3403;p31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404" name="Google Shape;3404;p3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5" name="Google Shape;3405;p31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6" name="Google Shape;3406;p3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7" name="Google Shape;3407;p3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08" name="Google Shape;3408;p31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09" name="Google Shape;3409;p31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0" name="Google Shape;3410;p315"/>
          <p:cNvSpPr txBox="1"/>
          <p:nvPr>
            <p:ph idx="4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11" name="Google Shape;3411;p315"/>
          <p:cNvSpPr txBox="1"/>
          <p:nvPr>
            <p:ph idx="5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2" name="Google Shape;3412;p315"/>
          <p:cNvSpPr txBox="1"/>
          <p:nvPr>
            <p:ph idx="6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13" name="Google Shape;3413;p315"/>
          <p:cNvSpPr txBox="1"/>
          <p:nvPr>
            <p:ph idx="7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14" name="Google Shape;3414;p315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315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315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315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315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315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315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315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315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315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315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315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315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315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315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315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315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315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315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315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34" name="Google Shape;3434;p315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315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315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315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315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315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315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315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315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315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44" name="Google Shape;3444;p315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315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315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315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315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315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315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315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315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315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54" name="Google Shape;3454;p315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315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315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7" name="Google Shape;3457;p315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315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315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315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315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315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315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64" name="Google Shape;3464;p315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315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315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315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315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315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315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315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315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315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74" name="Google Shape;3474;p315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315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315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315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315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315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315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315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315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315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84" name="Google Shape;3484;p315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315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315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315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315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315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315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315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315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315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94" name="Google Shape;3494;p315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315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315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315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315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315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315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315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315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315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04" name="Google Shape;3504;p315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315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315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315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315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315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315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315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315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315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14" name="Google Shape;3514;p315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315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315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315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315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315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315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315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315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315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24" name="Google Shape;3524;p315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315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315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315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315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315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315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315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315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315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34" name="Google Shape;3534;p315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315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315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315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315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315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315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315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315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315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44" name="Google Shape;3544;p315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315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315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315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315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315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p315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315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315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315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54" name="Google Shape;3554;p315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315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315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315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315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315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315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315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315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315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64" name="Google Shape;3564;p315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315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315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315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315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315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315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315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315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315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74" name="Google Shape;3574;p315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315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315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315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315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315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315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315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315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315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84" name="Google Shape;3584;p315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315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315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315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315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315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315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315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315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315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94" name="Google Shape;3594;p315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315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315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315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315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315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315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315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315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315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04" name="Google Shape;3604;p315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315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315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315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315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315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315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315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315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3" name="Google Shape;3613;p315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31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16" name="Google Shape;3616;p31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617" name="Google Shape;3617;p3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8" name="Google Shape;3618;p31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9" name="Google Shape;3619;p3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0" name="Google Shape;3620;p3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21" name="Google Shape;3621;p31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22" name="Google Shape;3622;p316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623" name="Google Shape;3623;p316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24" name="Google Shape;3624;p316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25" name="Google Shape;3625;p316"/>
          <p:cNvSpPr txBox="1"/>
          <p:nvPr>
            <p:ph idx="4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626" name="Google Shape;3626;p316"/>
          <p:cNvSpPr txBox="1"/>
          <p:nvPr>
            <p:ph idx="5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627" name="Google Shape;3627;p316"/>
          <p:cNvSpPr txBox="1"/>
          <p:nvPr>
            <p:ph idx="6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628" name="Google Shape;3628;p316"/>
          <p:cNvSpPr txBox="1"/>
          <p:nvPr>
            <p:ph idx="7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629" name="Google Shape;3629;p316"/>
          <p:cNvSpPr txBox="1"/>
          <p:nvPr>
            <p:ph idx="8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630" name="Google Shape;3630;p316"/>
          <p:cNvSpPr txBox="1"/>
          <p:nvPr>
            <p:ph idx="9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3631" name="Google Shape;3631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3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36" name="Google Shape;3636;p31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637" name="Google Shape;3637;p3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8" name="Google Shape;3638;p31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9" name="Google Shape;3639;p3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0" name="Google Shape;3640;p3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41" name="Google Shape;3641;p31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42" name="Google Shape;3642;p31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643" name="Google Shape;3643;p317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44" name="Google Shape;3644;p317"/>
          <p:cNvSpPr txBox="1"/>
          <p:nvPr>
            <p:ph idx="4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645" name="Google Shape;3645;p317"/>
          <p:cNvSpPr txBox="1"/>
          <p:nvPr>
            <p:ph idx="5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6" name="Google Shape;3646;p317"/>
          <p:cNvSpPr txBox="1"/>
          <p:nvPr>
            <p:ph idx="6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647" name="Google Shape;3647;p317"/>
          <p:cNvSpPr txBox="1"/>
          <p:nvPr>
            <p:ph idx="7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48" name="Google Shape;3648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31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652" name="Google Shape;3652;p3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3" name="Google Shape;3653;p31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4" name="Google Shape;3654;p3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5" name="Google Shape;3655;p3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56" name="Google Shape;3656;p31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7" name="Google Shape;3657;p318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658" name="Google Shape;3658;p318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3659" name="Google Shape;365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31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62" name="Google Shape;3662;p31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663" name="Google Shape;3663;p3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4" name="Google Shape;3664;p31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5" name="Google Shape;3665;p3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6" name="Google Shape;3666;p3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Google Shape;3667;p31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68" name="Google Shape;3668;p319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9" name="Google Shape;3669;p319"/>
          <p:cNvSpPr txBox="1"/>
          <p:nvPr>
            <p:ph idx="4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70" name="Google Shape;3670;p319"/>
          <p:cNvSpPr txBox="1"/>
          <p:nvPr>
            <p:ph idx="5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71" name="Google Shape;3671;p319"/>
          <p:cNvSpPr txBox="1"/>
          <p:nvPr>
            <p:ph idx="6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72" name="Google Shape;3672;p319"/>
          <p:cNvSpPr txBox="1"/>
          <p:nvPr>
            <p:ph idx="7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73" name="Google Shape;3673;p319"/>
          <p:cNvSpPr txBox="1"/>
          <p:nvPr>
            <p:ph idx="8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74" name="Google Shape;3674;p319"/>
          <p:cNvSpPr txBox="1"/>
          <p:nvPr>
            <p:ph idx="9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75" name="Google Shape;3675;p319"/>
          <p:cNvSpPr txBox="1"/>
          <p:nvPr>
            <p:ph idx="13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76" name="Google Shape;3676;p319"/>
          <p:cNvSpPr txBox="1"/>
          <p:nvPr>
            <p:ph idx="14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32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79" name="Google Shape;3679;p32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680" name="Google Shape;3680;p3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1" name="Google Shape;3681;p32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2" name="Google Shape;3682;p3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3" name="Google Shape;3683;p3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84" name="Google Shape;3684;p32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85" name="Google Shape;3685;p32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686" name="Google Shape;3686;p320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87" name="Google Shape;3687;p320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88" name="Google Shape;3688;p320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89" name="Google Shape;3689;p320"/>
          <p:cNvSpPr txBox="1"/>
          <p:nvPr>
            <p:ph idx="4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90" name="Google Shape;3690;p320"/>
          <p:cNvSpPr txBox="1"/>
          <p:nvPr>
            <p:ph idx="5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91" name="Google Shape;3691;p320"/>
          <p:cNvSpPr txBox="1"/>
          <p:nvPr>
            <p:ph idx="6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92" name="Google Shape;3692;p320"/>
          <p:cNvSpPr txBox="1"/>
          <p:nvPr>
            <p:ph idx="7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93" name="Google Shape;3693;p320"/>
          <p:cNvSpPr txBox="1"/>
          <p:nvPr>
            <p:ph idx="8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94" name="Google Shape;3694;p320"/>
          <p:cNvSpPr txBox="1"/>
          <p:nvPr>
            <p:ph idx="9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95" name="Google Shape;3695;p320"/>
          <p:cNvSpPr txBox="1"/>
          <p:nvPr>
            <p:ph idx="13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696" name="Google Shape;3696;p320"/>
          <p:cNvSpPr txBox="1"/>
          <p:nvPr>
            <p:ph idx="14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321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99" name="Google Shape;3699;p321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00" name="Google Shape;3700;p32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01" name="Google Shape;3701;p3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2" name="Google Shape;3702;p32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3" name="Google Shape;3703;p32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4" name="Google Shape;3704;p3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05" name="Google Shape;3705;p321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6" name="Google Shape;3706;p321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707" name="Google Shape;3707;p321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08" name="Google Shape;3708;p321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709" name="Google Shape;3709;p321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10" name="Google Shape;3710;p321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711" name="Google Shape;3711;p321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32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14" name="Google Shape;3714;p32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715" name="Google Shape;3715;p3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6" name="Google Shape;3716;p32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7" name="Google Shape;3717;p3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8" name="Google Shape;3718;p3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19" name="Google Shape;3719;p32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20" name="Google Shape;3720;p32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21" name="Google Shape;3721;p322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22" name="Google Shape;3722;p322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723" name="Google Shape;3723;p322"/>
          <p:cNvSpPr txBox="1"/>
          <p:nvPr>
            <p:ph idx="4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24" name="Google Shape;3724;p322"/>
          <p:cNvSpPr txBox="1"/>
          <p:nvPr>
            <p:ph idx="5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725" name="Google Shape;3725;p322"/>
          <p:cNvSpPr txBox="1"/>
          <p:nvPr>
            <p:ph idx="6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26" name="Google Shape;3726;p322"/>
          <p:cNvSpPr txBox="1"/>
          <p:nvPr>
            <p:ph idx="7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727" name="Google Shape;3727;p322"/>
          <p:cNvSpPr txBox="1"/>
          <p:nvPr>
            <p:ph idx="8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28" name="Google Shape;3728;p322"/>
          <p:cNvSpPr txBox="1"/>
          <p:nvPr>
            <p:ph idx="9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32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31" name="Google Shape;3731;p32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732" name="Google Shape;3732;p3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3" name="Google Shape;3733;p32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4" name="Google Shape;3734;p3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5" name="Google Shape;3735;p3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Google Shape;3736;p32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37" name="Google Shape;3737;p32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8" name="Google Shape;3738;p323"/>
          <p:cNvSpPr txBox="1"/>
          <p:nvPr>
            <p:ph idx="4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32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41" name="Google Shape;3741;p32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742" name="Google Shape;3742;p32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3" name="Google Shape;3743;p32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4" name="Google Shape;3744;p3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5" name="Google Shape;3745;p3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46" name="Google Shape;3746;p32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7" name="Google Shape;3747;p324"/>
          <p:cNvSpPr txBox="1"/>
          <p:nvPr>
            <p:ph idx="3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48" name="Google Shape;3748;p324"/>
          <p:cNvSpPr txBox="1"/>
          <p:nvPr>
            <p:ph idx="4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29" name="Google Shape;229;p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231" name="Google Shape;231;p3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p325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3751" name="Google Shape;3751;p32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52" name="Google Shape;3752;p3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3" name="Google Shape;3753;p3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4" name="Google Shape;3754;p3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5" name="Google Shape;3755;p3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56" name="Google Shape;3756;p32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326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759" name="Google Shape;3759;p3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0" name="Google Shape;3760;p32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61" name="Google Shape;3761;p3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2" name="Google Shape;3762;p3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763" name="Google Shape;3763;p3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4" name="Google Shape;3764;p32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5" name="Google Shape;3765;p326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766" name="Google Shape;3766;p326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767" name="Google Shape;3767;p326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327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770" name="Google Shape;3770;p3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1" name="Google Shape;3771;p32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72" name="Google Shape;3772;p3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3" name="Google Shape;3773;p3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4" name="Google Shape;3774;p3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p32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6" name="Google Shape;3776;p327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777" name="Google Shape;3777;p327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778" name="Google Shape;3778;p327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3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9pPr>
          </a:lstStyle>
          <a:p/>
        </p:txBody>
      </p:sp>
      <p:sp>
        <p:nvSpPr>
          <p:cNvPr id="3781" name="Google Shape;3781;p328"/>
          <p:cNvSpPr txBox="1"/>
          <p:nvPr>
            <p:ph idx="12" type="sldNum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2" name="Google Shape;3782;p328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3" name="Google Shape;3783;p328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▸"/>
              <a:defRPr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･"/>
              <a:defRPr/>
            </a:lvl8pPr>
            <a:lvl9pPr indent="-298450" lvl="8" marL="4114800" rtl="0">
              <a:spcBef>
                <a:spcPts val="400"/>
              </a:spcBef>
              <a:spcAft>
                <a:spcPts val="400"/>
              </a:spcAft>
              <a:buSzPts val="11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_21"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p329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786" name="Google Shape;3786;p3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7" name="Google Shape;3787;p32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788" name="Google Shape;3788;p3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9" name="Google Shape;3789;p3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0" name="Google Shape;3790;p32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INTERNAL ONLY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791" name="Google Shape;3791;p3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92" name="Google Shape;3792;p329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2"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33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795" name="Google Shape;3795;p3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6" name="Google Shape;3796;p33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797" name="Google Shape;3797;p33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8" name="Google Shape;3798;p3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9" name="Google Shape;3799;p3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33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3"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33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03" name="Google Shape;3803;p3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4" name="Google Shape;3804;p3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05" name="Google Shape;3805;p33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6" name="Google Shape;3806;p3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7" name="Google Shape;3807;p3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8" name="Google Shape;3808;p33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1_1_1"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0" name="Google Shape;3810;p3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1" name="Google Shape;3811;p3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12" name="Google Shape;3812;p3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4"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33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15" name="Google Shape;3815;p3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6" name="Google Shape;3816;p33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17" name="Google Shape;3817;p33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8" name="Google Shape;3818;p3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9" name="Google Shape;3819;p33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820" name="Google Shape;3820;p3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Google Shape;3821;p33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1">
  <p:cSld name="CUSTOM_4_31_1"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334"/>
          <p:cNvSpPr txBox="1"/>
          <p:nvPr>
            <p:ph type="title"/>
          </p:nvPr>
        </p:nvSpPr>
        <p:spPr>
          <a:xfrm>
            <a:off x="335831" y="709500"/>
            <a:ext cx="74937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3824" name="Google Shape;3824;p3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5" name="Google Shape;3825;p33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26" name="Google Shape;3826;p33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7" name="Google Shape;3827;p3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8" name="Google Shape;3828;p3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9" name="Google Shape;3829;p33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237" name="Google Shape;237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239" name="Google Shape;239;p3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42" name="Google Shape;24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1"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33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2" name="Google Shape;3832;p335"/>
          <p:cNvSpPr txBox="1"/>
          <p:nvPr>
            <p:ph idx="1" type="body"/>
          </p:nvPr>
        </p:nvSpPr>
        <p:spPr>
          <a:xfrm>
            <a:off x="826700" y="1295475"/>
            <a:ext cx="7490700" cy="30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  <a:defRPr/>
            </a:lvl1pPr>
            <a:lvl2pPr indent="-292100" lvl="1" marL="9144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2pPr>
            <a:lvl3pPr indent="-292100" lvl="2" marL="13716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3pPr>
            <a:lvl4pPr indent="-292100" lvl="3" marL="18288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4pPr>
            <a:lvl5pPr indent="-292100" lvl="4" marL="22860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5pPr>
            <a:lvl6pPr indent="-292100" lvl="5" marL="27432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Char char="･"/>
              <a:defRPr/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Char char="･"/>
              <a:defRPr/>
            </a:lvl9pPr>
          </a:lstStyle>
          <a:p/>
        </p:txBody>
      </p:sp>
      <p:sp>
        <p:nvSpPr>
          <p:cNvPr id="3833" name="Google Shape;3833;p33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5"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33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36" name="Google Shape;3836;p3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7" name="Google Shape;3837;p336"/>
          <p:cNvSpPr txBox="1"/>
          <p:nvPr>
            <p:ph idx="1" type="subTitle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38" name="Google Shape;3838;p33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9" name="Google Shape;3839;p3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0" name="Google Shape;3840;p3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41" name="Google Shape;3841;p33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6"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33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44" name="Google Shape;3844;p3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5" name="Google Shape;3845;p3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46" name="Google Shape;3846;p33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7" name="Google Shape;3847;p3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8" name="Google Shape;3848;p33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849" name="Google Shape;3849;p3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33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_2">
    <p:bg>
      <p:bgPr>
        <a:solidFill>
          <a:srgbClr val="141414"/>
        </a:solidFill>
      </p:bgPr>
    </p:bg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3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33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854" name="Google Shape;3854;p3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2">
  <p:cSld name="CUSTOM_4_1_3"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6" name="Google Shape;3856;p3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7" name="Google Shape;3857;p3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58" name="Google Shape;3858;p3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6">
  <p:cSld name="CUSTOM_4_27"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34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61" name="Google Shape;3861;p3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2" name="Google Shape;3862;p340"/>
          <p:cNvSpPr txBox="1"/>
          <p:nvPr>
            <p:ph idx="1" type="subTitle"/>
          </p:nvPr>
        </p:nvSpPr>
        <p:spPr>
          <a:xfrm>
            <a:off x="335831" y="41580"/>
            <a:ext cx="3861600" cy="612600"/>
          </a:xfrm>
          <a:prstGeom prst="rect">
            <a:avLst/>
          </a:prstGeom>
        </p:spPr>
        <p:txBody>
          <a:bodyPr anchorCtr="0" anchor="ctr" bIns="68600" lIns="329175" spcFirstLastPara="1" rIns="68600" wrap="square" tIns="6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63" name="Google Shape;3863;p3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4" name="Google Shape;3864;p340"/>
          <p:cNvSpPr txBox="1"/>
          <p:nvPr>
            <p:ph idx="12" type="sldNum"/>
          </p:nvPr>
        </p:nvSpPr>
        <p:spPr>
          <a:xfrm>
            <a:off x="61481" y="4627167"/>
            <a:ext cx="548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5" name="Google Shape;3865;p3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9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34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2_1_1"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34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69" name="Google Shape;3869;p3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0" name="Google Shape;3870;p34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871" name="Google Shape;3871;p3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2" name="Google Shape;3872;p3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3" name="Google Shape;3873;p34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874" name="Google Shape;3874;p3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75" name="Google Shape;3875;p34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">
  <p:cSld name=" 1"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7" name="Google Shape;3877;p3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8" name="Google Shape;3878;p3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9" name="Google Shape;3879;p3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0" name="Google Shape;3880;p342"/>
          <p:cNvSpPr txBox="1"/>
          <p:nvPr/>
        </p:nvSpPr>
        <p:spPr>
          <a:xfrm>
            <a:off x="6404250" y="82219"/>
            <a:ext cx="257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rPr>
              <a:t>Red Hat Confidential</a:t>
            </a:r>
            <a:endParaRPr b="1" sz="110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5">
  <p:cSld name="CUSTOM_1_6"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343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▸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400"/>
              </a:spcBef>
              <a:spcAft>
                <a:spcPts val="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400"/>
              </a:spcBef>
              <a:spcAft>
                <a:spcPts val="400"/>
              </a:spcAft>
              <a:buSzPts val="1000"/>
              <a:buFont typeface="Overpass"/>
              <a:buChar char="･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883" name="Google Shape;3883;p34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884" name="Google Shape;3884;p3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5" name="Google Shape;3885;p3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6" name="Google Shape;3886;p3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7">
  <p:cSld name="CUSTOM_4_28"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34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889" name="Google Shape;3889;p3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0" name="Google Shape;3890;p3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1" name="Google Shape;3891;p3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2" name="Google Shape;3892;p344"/>
          <p:cNvSpPr/>
          <p:nvPr/>
        </p:nvSpPr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sp>
      <p:sp>
        <p:nvSpPr>
          <p:cNvPr id="3893" name="Google Shape;3893;p344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graphics 2">
  <p:cSld name="CUSTOM_2_1_1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826650" y="1533307"/>
            <a:ext cx="2208600" cy="57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245" name="Google Shape;245;p36"/>
          <p:cNvSpPr txBox="1"/>
          <p:nvPr>
            <p:ph idx="2" type="subTitle"/>
          </p:nvPr>
        </p:nvSpPr>
        <p:spPr>
          <a:xfrm>
            <a:off x="3467638" y="1533307"/>
            <a:ext cx="2208600" cy="57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246" name="Google Shape;246;p36"/>
          <p:cNvSpPr txBox="1"/>
          <p:nvPr>
            <p:ph idx="3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36"/>
          <p:cNvSpPr txBox="1"/>
          <p:nvPr>
            <p:ph idx="4" type="subTitle"/>
          </p:nvPr>
        </p:nvSpPr>
        <p:spPr>
          <a:xfrm>
            <a:off x="6108738" y="1533307"/>
            <a:ext cx="2208600" cy="57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248" name="Google Shape;248;p36"/>
          <p:cNvSpPr txBox="1"/>
          <p:nvPr>
            <p:ph idx="5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6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/>
        </p:nvSpPr>
        <p:spPr>
          <a:xfrm>
            <a:off x="3268500" y="4786788"/>
            <a:ext cx="2607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52" name="Google Shape;252;p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AND_BODY_10"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345"/>
          <p:cNvSpPr txBox="1"/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96" name="Google Shape;3896;p345"/>
          <p:cNvSpPr txBox="1"/>
          <p:nvPr>
            <p:ph idx="1" type="subTitle"/>
          </p:nvPr>
        </p:nvSpPr>
        <p:spPr>
          <a:xfrm>
            <a:off x="457185" y="1203525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127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2pPr>
            <a:lvl3pPr indent="-635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3pPr>
            <a:lvl4pPr indent="-635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4pPr>
            <a:lvl5pPr indent="-635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5pPr>
            <a:lvl6pPr indent="-635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6pPr>
            <a:lvl7pPr indent="-635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7pPr>
            <a:lvl8pPr indent="-635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8pPr>
            <a:lvl9pPr indent="-635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897" name="Google Shape;3897;p3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8" name="Google Shape;3898;p3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9" name="Google Shape;3899;p3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0" name="Google Shape;3900;p3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 1">
  <p:cSld name="TITLE_1_1_1_2">
    <p:bg>
      <p:bgPr>
        <a:solidFill>
          <a:srgbClr val="FFFFFF"/>
        </a:solidFill>
      </p:bgPr>
    </p:bg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2" name="Google Shape;3902;p34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3" name="Google Shape;3903;p3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4" name="Google Shape;3904;p3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05" name="Google Shape;3905;p34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906" name="Google Shape;3906;p3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7" name="Google Shape;3907;p3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5">
  <p:cSld name="CUSTOM_4_40"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3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910" name="Google Shape;3910;p3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1" name="Google Shape;3911;p34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2" name="Google Shape;3912;p3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3" name="Google Shape;3913;p3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14" name="Google Shape;3914;p347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5" name="Google Shape;3915;p34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916" name="Google Shape;3916;p347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3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9" name="Google Shape;3919;p3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AND_BODY_11"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349"/>
          <p:cNvSpPr txBox="1"/>
          <p:nvPr>
            <p:ph idx="1" type="body"/>
          </p:nvPr>
        </p:nvSpPr>
        <p:spPr>
          <a:xfrm>
            <a:off x="276532" y="807475"/>
            <a:ext cx="86592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73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▸"/>
              <a:defRPr/>
            </a:lvl1pPr>
            <a:lvl2pPr indent="-2730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2pPr>
            <a:lvl3pPr indent="-2730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3pPr>
            <a:lvl4pPr indent="-2730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4pPr>
            <a:lvl5pPr indent="-2603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Char char="･"/>
              <a:defRPr/>
            </a:lvl5pPr>
            <a:lvl6pPr indent="-27305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6pPr>
            <a:lvl7pPr indent="-27305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7pPr>
            <a:lvl8pPr indent="-27305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8pPr>
            <a:lvl9pPr indent="-27305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700"/>
              <a:buChar char="･"/>
              <a:defRPr/>
            </a:lvl9pPr>
          </a:lstStyle>
          <a:p/>
        </p:txBody>
      </p:sp>
      <p:sp>
        <p:nvSpPr>
          <p:cNvPr id="3922" name="Google Shape;3922;p349"/>
          <p:cNvSpPr txBox="1"/>
          <p:nvPr>
            <p:ph idx="12" type="sldNum"/>
          </p:nvPr>
        </p:nvSpPr>
        <p:spPr>
          <a:xfrm>
            <a:off x="276532" y="4896713"/>
            <a:ext cx="1131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sp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  <a:defRPr sz="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923" name="Google Shape;3923;p349"/>
          <p:cNvSpPr txBox="1"/>
          <p:nvPr>
            <p:ph type="title"/>
          </p:nvPr>
        </p:nvSpPr>
        <p:spPr>
          <a:xfrm>
            <a:off x="257175" y="185166"/>
            <a:ext cx="7887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4683"/>
              </a:buClr>
              <a:buSzPts val="700"/>
              <a:buNone/>
              <a:defRPr/>
            </a:lvl9pPr>
          </a:lstStyle>
          <a:p/>
        </p:txBody>
      </p:sp>
      <p:sp>
        <p:nvSpPr>
          <p:cNvPr id="3924" name="Google Shape;3924;p349"/>
          <p:cNvSpPr txBox="1"/>
          <p:nvPr/>
        </p:nvSpPr>
        <p:spPr>
          <a:xfrm>
            <a:off x="3062835" y="4862213"/>
            <a:ext cx="30864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© 2019 StackRox, Inc. All Rights Reserved.</a:t>
            </a:r>
            <a:endParaRPr sz="5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 1 1">
  <p:cSld name="text left, graphic righ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6" name="Google Shape;266;p38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" name="Google Shape;269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 1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74" name="Google Shape;274;p3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" name="Google Shape;276;p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39"/>
          <p:cNvSpPr txBox="1"/>
          <p:nvPr>
            <p:ph idx="1" type="subTitle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2" type="subTitle"/>
          </p:nvPr>
        </p:nvSpPr>
        <p:spPr>
          <a:xfrm>
            <a:off x="6938588" y="1307789"/>
            <a:ext cx="1593300" cy="2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100">
                <a:solidFill>
                  <a:srgbClr val="EBEBEB"/>
                </a:solidFill>
              </a:defRPr>
            </a:lvl1pPr>
            <a:lvl2pPr lvl="1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2pPr>
            <a:lvl3pPr lvl="2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3pPr>
            <a:lvl4pPr lvl="3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4pPr>
            <a:lvl5pPr lvl="4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5pPr>
            <a:lvl6pPr lvl="5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6pPr>
            <a:lvl7pPr lvl="6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7pPr>
            <a:lvl8pPr lvl="7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8pPr>
            <a:lvl9pPr lvl="8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459" y="4734379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5">
  <p:cSld name="CUSTOM_1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4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USTOM_5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134350" y="104500"/>
            <a:ext cx="4060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88" name="Google Shape;288;p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 3">
  <p:cSld name="text only_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685800" y="10477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i="0" sz="1400" u="none" cap="none" strike="noStrike">
                <a:solidFill>
                  <a:srgbClr val="000000"/>
                </a:solidFill>
              </a:defRPr>
            </a:lvl1pPr>
            <a:lvl2pPr indent="-4064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b="0"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b="0"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b="0"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42"/>
          <p:cNvSpPr txBox="1"/>
          <p:nvPr>
            <p:ph idx="11" type="ftr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800" u="none" cap="none" strike="noStrike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2"/>
          <p:cNvSpPr txBox="1"/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2800" u="none" cap="none" strike="noStrike">
                <a:solidFill>
                  <a:srgbClr val="000000"/>
                </a:solidFill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42"/>
          <p:cNvSpPr txBox="1"/>
          <p:nvPr>
            <p:ph idx="2" type="body"/>
          </p:nvPr>
        </p:nvSpPr>
        <p:spPr>
          <a:xfrm>
            <a:off x="685800" y="1657350"/>
            <a:ext cx="7772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i="0" sz="1400" u="none" cap="none" strike="noStrike">
                <a:solidFill>
                  <a:srgbClr val="000000"/>
                </a:solidFill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 i="0" sz="18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42"/>
          <p:cNvSpPr txBox="1"/>
          <p:nvPr>
            <p:ph idx="3" type="body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cxnSp>
        <p:nvCxnSpPr>
          <p:cNvPr id="306" name="Google Shape;306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43"/>
          <p:cNvSpPr txBox="1"/>
          <p:nvPr>
            <p:ph idx="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x">
  <p:cSld name="TITLE_AND_BOD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" type="subTitle"/>
          </p:nvPr>
        </p:nvSpPr>
        <p:spPr>
          <a:xfrm>
            <a:off x="457185" y="1203525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2pPr>
            <a:lvl3pPr indent="-127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3pPr>
            <a:lvl4pPr indent="-127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4pPr>
            <a:lvl5pPr indent="-127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5pPr>
            <a:lvl6pPr indent="-127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6pPr>
            <a:lvl7pPr indent="-127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7pPr>
            <a:lvl8pPr indent="-127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8pPr>
            <a:lvl9pPr indent="-127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4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 9">
  <p:cSld name="CUSTOM_1_1_1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" name="Google Shape;326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6"/>
          <p:cNvSpPr txBox="1"/>
          <p:nvPr>
            <p:ph idx="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">
  <p:cSld name=" 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1">
  <p:cSld name="TITLE_ONLY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 1">
  <p:cSld name="TITLE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5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48" name="Google Shape;348;p52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58" name="Google Shape;358;p52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5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1">
  <p:cSld name="TITLE_AND_BODY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graphics 1">
  <p:cSld name="CUSTOM_2_2_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4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368" name="Google Shape;368;p54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54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370" name="Google Shape;370;p54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1" name="Google Shape;371;p5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2" name="Google Shape;372;p54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8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685800" y="0"/>
            <a:ext cx="777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1pPr>
            <a:lvl2pPr indent="-292100" lvl="1" marL="7493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2pPr>
            <a:lvl3pPr indent="-228600" lvl="2" marL="11430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3pPr>
            <a:lvl4pPr indent="-228600" lvl="3" marL="16002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4pPr>
            <a:lvl5pPr indent="-228600" lvl="4" marL="20574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5pPr>
            <a:lvl6pPr indent="-228600" lvl="5" marL="2514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6pPr>
            <a:lvl7pPr indent="-228600" lvl="6" marL="34290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7pPr>
            <a:lvl8pPr indent="-228600" lvl="7" marL="48006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8pPr>
            <a:lvl9pPr indent="-228600" lvl="8" marL="662940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3600" u="none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375" name="Google Shape;375;p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457185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5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5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6"/>
          <p:cNvSpPr txBox="1"/>
          <p:nvPr>
            <p:ph idx="2" type="body"/>
          </p:nvPr>
        </p:nvSpPr>
        <p:spPr>
          <a:xfrm>
            <a:off x="4674036" y="1203525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5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5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5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6">
  <p:cSld name="CUSTOM_1_7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7"/>
          <p:cNvSpPr txBox="1"/>
          <p:nvPr>
            <p:ph idx="1" type="body"/>
          </p:nvPr>
        </p:nvSpPr>
        <p:spPr>
          <a:xfrm>
            <a:off x="826700" y="1226175"/>
            <a:ext cx="7490700" cy="326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3" name="Google Shape;383;p5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84" name="Google Shape;384;p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7">
  <p:cSld name="text only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4572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verpass"/>
              <a:buNone/>
              <a:defRPr b="1" i="0" sz="2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87" name="Google Shape;387;p58"/>
          <p:cNvSpPr txBox="1"/>
          <p:nvPr>
            <p:ph idx="1" type="body"/>
          </p:nvPr>
        </p:nvSpPr>
        <p:spPr>
          <a:xfrm>
            <a:off x="457200" y="1096025"/>
            <a:ext cx="82869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•"/>
              <a:defRPr i="0" sz="16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8">
  <p:cSld name="text only_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type="title"/>
          </p:nvPr>
        </p:nvSpPr>
        <p:spPr>
          <a:xfrm>
            <a:off x="7620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verpass"/>
              <a:buNone/>
              <a:defRPr b="1" i="0" sz="2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i="0" sz="4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91" name="Google Shape;391;p59"/>
          <p:cNvSpPr txBox="1"/>
          <p:nvPr>
            <p:ph idx="1" type="body"/>
          </p:nvPr>
        </p:nvSpPr>
        <p:spPr>
          <a:xfrm>
            <a:off x="457200" y="1096025"/>
            <a:ext cx="82869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•"/>
              <a:defRPr i="0" sz="16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•"/>
              <a:defRPr i="0" sz="12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392" name="Google Shape;392;p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6">
  <p:cSld name="TITLE_AND_BODY_1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6" name="Google Shape;39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8">
  <p:cSld name="TITLE_AND_BODY_18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2">
  <p:cSld name="TITLE_ONLY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_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/>
            </a:lvl9pPr>
          </a:lstStyle>
          <a:p/>
        </p:txBody>
      </p:sp>
      <p:sp>
        <p:nvSpPr>
          <p:cNvPr id="404" name="Google Shape;404;p63"/>
          <p:cNvSpPr txBox="1"/>
          <p:nvPr>
            <p:ph idx="12" type="sldNum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63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07" name="Google Shape;407;p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1">
  <p:cSld name="Device layout 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41996" y="1442101"/>
            <a:ext cx="3568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3111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/>
            </a:lvl8pPr>
            <a:lvl9pPr indent="-31115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411" name="Google Shape;411;p64"/>
          <p:cNvSpPr txBox="1"/>
          <p:nvPr>
            <p:ph idx="2" type="body"/>
          </p:nvPr>
        </p:nvSpPr>
        <p:spPr>
          <a:xfrm>
            <a:off x="341997" y="2030698"/>
            <a:ext cx="35688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3111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/>
            </a:lvl8pPr>
            <a:lvl9pPr indent="-31115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412" name="Google Shape;412;p64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8F8F9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13" name="Google Shape;413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1">
  <p:cSld name="TITLE_AND_BODY_2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336788" y="114935"/>
            <a:ext cx="82053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340591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20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20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20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25" name="Google Shape;425;p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 1">
  <p:cSld name="CUSTOM_6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6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 1">
  <p:cSld name="CUSTOM_3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2pPr>
            <a:lvl3pPr lvl="2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3pPr>
            <a:lvl4pPr lvl="3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4pPr>
            <a:lvl5pPr lvl="4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5pPr>
            <a:lvl6pPr lvl="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6pPr>
            <a:lvl7pPr lvl="6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7pPr>
            <a:lvl8pPr lvl="7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8pPr>
            <a:lvl9pPr lvl="8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2" name="Google Shape;432;p6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6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9"/>
          <p:cNvSpPr txBox="1"/>
          <p:nvPr/>
        </p:nvSpPr>
        <p:spPr>
          <a:xfrm>
            <a:off x="7551022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b="0" i="0" lang="en" sz="500" u="none" cap="none" strike="noStrik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b="0" i="0" sz="500" u="none" cap="none" strike="noStrike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36" name="Google Shape;436;p69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69"/>
          <p:cNvSpPr txBox="1"/>
          <p:nvPr>
            <p:ph idx="1" type="subTitle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2">
  <p:cSld name="CUSTOM_1_8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1" name="Google Shape;441;p7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2" name="Google Shape;442;p70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3" name="Google Shape;443;p70"/>
          <p:cNvSpPr txBox="1"/>
          <p:nvPr/>
        </p:nvSpPr>
        <p:spPr>
          <a:xfrm>
            <a:off x="3268500" y="4786788"/>
            <a:ext cx="2607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3">
  <p:cSld name="CUSTOM_1_9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71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47" name="Google Shape;447;p7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3">
  <p:cSld name="TITLE_ONLY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 5">
  <p:cSld name="CUSTOM_1_1_7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73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2" name="Google Shape;452;p7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3" name="Google Shape;453;p7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_7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7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 2">
  <p:cSld name="CUSTOM_8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text 2">
  <p:cSld name="CUSTOM_2_1_1_4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61" name="Google Shape;461;p76"/>
          <p:cNvSpPr txBox="1"/>
          <p:nvPr>
            <p:ph idx="1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76"/>
          <p:cNvSpPr txBox="1"/>
          <p:nvPr>
            <p:ph idx="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 sz="1400"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 sz="1400"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 sz="1400"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 sz="1400"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 sz="1400"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 sz="1400"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 sz="1400"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0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29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i="0" sz="33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78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7">
  <p:cSld name="TITLE_AND_BODY_17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4" name="Google Shape;47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4">
  <p:cSld name="CUSTOM_1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80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8" name="Google Shape;478;p8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9" name="Google Shape;479;p80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eft, text right">
  <p:cSld name="CUSTOM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82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4" name="Google Shape;484;p8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5" name="Google Shape;485;p8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 1">
  <p:cSld name="CUSTOM_1_1_3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3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8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0" name="Google Shape;490;p8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2">
  <p:cSld name="TITLE_AND_BODY_22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4" name="Google Shape;494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9">
  <p:cSld name="CUSTOM_1_1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  <p:sp>
        <p:nvSpPr>
          <p:cNvPr id="498" name="Google Shape;498;p8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3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03" name="Google Shape;503;p8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8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8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7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 1">
  <p:cSld name=" 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8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8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3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14" name="Google Shape;514;p8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8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16" name="Google Shape;516;p8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8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AND_BODY_10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0"/>
          <p:cNvSpPr txBox="1"/>
          <p:nvPr>
            <p:ph type="title"/>
          </p:nvPr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1" name="Google Shape;521;p90"/>
          <p:cNvSpPr txBox="1"/>
          <p:nvPr>
            <p:ph idx="1" type="subTitle"/>
          </p:nvPr>
        </p:nvSpPr>
        <p:spPr>
          <a:xfrm>
            <a:off x="457185" y="1203525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2pPr>
            <a:lvl3pPr indent="-127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3pPr>
            <a:lvl4pPr indent="-127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4pPr>
            <a:lvl5pPr indent="-127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5pPr>
            <a:lvl6pPr indent="-127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6pPr>
            <a:lvl7pPr indent="-127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</a:defRPr>
            </a:lvl7pPr>
            <a:lvl8pPr indent="-127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</a:defRPr>
            </a:lvl8pPr>
            <a:lvl9pPr indent="-127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2" name="Google Shape;522;p9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9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9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28" name="Google Shape;528;p9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529" name="Google Shape;529;p9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9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9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9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4" name="Google Shape;534;p91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1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0">
  <p:cSld name="CUSTOM_4_3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38" name="Google Shape;538;p9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9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0" name="Google Shape;540;p9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9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9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6">
  <p:cSld name="CUSTOM_4_25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46" name="Google Shape;546;p9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9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8" name="Google Shape;548;p9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9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9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552" name="Google Shape;552;p93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4.3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CUSTOM_1_1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4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0">
  <p:cSld name="CUSTOM_1_1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95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59" name="Google Shape;559;p9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1">
  <p:cSld name="CUSTOM_1_13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2" name="Google Shape;562;p9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3" name="Google Shape;563;p9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4" name="Google Shape;564;p96"/>
          <p:cNvSpPr txBox="1"/>
          <p:nvPr/>
        </p:nvSpPr>
        <p:spPr>
          <a:xfrm>
            <a:off x="3268500" y="4786788"/>
            <a:ext cx="2607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 1">
  <p:cSld name="text only_7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 txBox="1"/>
          <p:nvPr>
            <p:ph idx="1" type="body"/>
          </p:nvPr>
        </p:nvSpPr>
        <p:spPr>
          <a:xfrm>
            <a:off x="685800" y="10477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i="0" sz="1400" u="none" cap="none" strike="noStrike">
                <a:solidFill>
                  <a:srgbClr val="000000"/>
                </a:solidFill>
              </a:defRPr>
            </a:lvl1pPr>
            <a:lvl2pPr indent="-4064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b="0"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b="0"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b="0" i="0" sz="20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97"/>
          <p:cNvSpPr txBox="1"/>
          <p:nvPr>
            <p:ph idx="11" type="ftr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800" u="none" cap="none" strike="noStrike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None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68" name="Google Shape;568;p97"/>
          <p:cNvSpPr txBox="1"/>
          <p:nvPr>
            <p:ph idx="12" type="sldNum"/>
          </p:nvPr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97"/>
          <p:cNvSpPr txBox="1"/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2800" u="none" cap="none" strike="noStrike">
                <a:solidFill>
                  <a:srgbClr val="000000"/>
                </a:solidFill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i="0" sz="4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97"/>
          <p:cNvSpPr txBox="1"/>
          <p:nvPr>
            <p:ph idx="2" type="body"/>
          </p:nvPr>
        </p:nvSpPr>
        <p:spPr>
          <a:xfrm>
            <a:off x="685800" y="1657350"/>
            <a:ext cx="7772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i="0" sz="1400" u="none" cap="none" strike="noStrike">
                <a:solidFill>
                  <a:srgbClr val="000000"/>
                </a:solidFill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 i="0" sz="18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 sz="18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 i="0" sz="1800" u="none" cap="none" strike="noStrike">
                <a:solidFill>
                  <a:schemeClr val="dk1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97"/>
          <p:cNvSpPr txBox="1"/>
          <p:nvPr>
            <p:ph idx="3" type="body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b="0" i="0" sz="1200" u="none" cap="none" strike="noStrike">
                <a:solidFill>
                  <a:srgbClr val="000000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 1">
  <p:cSld name="TITLE_1_1_1"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Google Shape;573;p9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9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p9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9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3">
  <p:cSld name="TITLE_AND_BODY_23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79" name="Google Shape;57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0" name="Google Shape;58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4">
  <p:cSld name="TITLE_AND_BODY_24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3" name="Google Shape;583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4" name="Google Shape;58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7" name="Google Shape;587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" name="Google Shape;58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66.xml"/><Relationship Id="rId49" Type="http://schemas.openxmlformats.org/officeDocument/2006/relationships/slideLayout" Target="../slideLayouts/slideLayout68.xml"/><Relationship Id="rId103" Type="http://schemas.openxmlformats.org/officeDocument/2006/relationships/theme" Target="../theme/theme5.xml"/><Relationship Id="rId102" Type="http://schemas.openxmlformats.org/officeDocument/2006/relationships/slideLayout" Target="../slideLayouts/slideLayout121.xml"/><Relationship Id="rId101" Type="http://schemas.openxmlformats.org/officeDocument/2006/relationships/slideLayout" Target="../slideLayouts/slideLayout120.xml"/><Relationship Id="rId10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48.xml"/><Relationship Id="rId95" Type="http://schemas.openxmlformats.org/officeDocument/2006/relationships/slideLayout" Target="../slideLayouts/slideLayout114.xml"/><Relationship Id="rId94" Type="http://schemas.openxmlformats.org/officeDocument/2006/relationships/slideLayout" Target="../slideLayouts/slideLayout113.xml"/><Relationship Id="rId97" Type="http://schemas.openxmlformats.org/officeDocument/2006/relationships/slideLayout" Target="../slideLayouts/slideLayout116.xml"/><Relationship Id="rId9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30.xml"/><Relationship Id="rId99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29.xml"/><Relationship Id="rId9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91" Type="http://schemas.openxmlformats.org/officeDocument/2006/relationships/slideLayout" Target="../slideLayouts/slideLayout110.xml"/><Relationship Id="rId90" Type="http://schemas.openxmlformats.org/officeDocument/2006/relationships/slideLayout" Target="../slideLayouts/slideLayout109.xml"/><Relationship Id="rId93" Type="http://schemas.openxmlformats.org/officeDocument/2006/relationships/slideLayout" Target="../slideLayouts/slideLayout112.xml"/><Relationship Id="rId92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Relationship Id="rId84" Type="http://schemas.openxmlformats.org/officeDocument/2006/relationships/slideLayout" Target="../slideLayouts/slideLayout103.xml"/><Relationship Id="rId83" Type="http://schemas.openxmlformats.org/officeDocument/2006/relationships/slideLayout" Target="../slideLayouts/slideLayout102.xml"/><Relationship Id="rId86" Type="http://schemas.openxmlformats.org/officeDocument/2006/relationships/slideLayout" Target="../slideLayouts/slideLayout105.xml"/><Relationship Id="rId85" Type="http://schemas.openxmlformats.org/officeDocument/2006/relationships/slideLayout" Target="../slideLayouts/slideLayout104.xml"/><Relationship Id="rId88" Type="http://schemas.openxmlformats.org/officeDocument/2006/relationships/slideLayout" Target="../slideLayouts/slideLayout107.xml"/><Relationship Id="rId87" Type="http://schemas.openxmlformats.org/officeDocument/2006/relationships/slideLayout" Target="../slideLayouts/slideLayout106.xml"/><Relationship Id="rId89" Type="http://schemas.openxmlformats.org/officeDocument/2006/relationships/slideLayout" Target="../slideLayouts/slideLayout108.xml"/><Relationship Id="rId80" Type="http://schemas.openxmlformats.org/officeDocument/2006/relationships/slideLayout" Target="../slideLayouts/slideLayout99.xml"/><Relationship Id="rId82" Type="http://schemas.openxmlformats.org/officeDocument/2006/relationships/slideLayout" Target="../slideLayouts/slideLayout101.xml"/><Relationship Id="rId81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73" Type="http://schemas.openxmlformats.org/officeDocument/2006/relationships/slideLayout" Target="../slideLayouts/slideLayout92.xml"/><Relationship Id="rId72" Type="http://schemas.openxmlformats.org/officeDocument/2006/relationships/slideLayout" Target="../slideLayouts/slideLayout91.xml"/><Relationship Id="rId75" Type="http://schemas.openxmlformats.org/officeDocument/2006/relationships/slideLayout" Target="../slideLayouts/slideLayout94.xml"/><Relationship Id="rId74" Type="http://schemas.openxmlformats.org/officeDocument/2006/relationships/slideLayout" Target="../slideLayouts/slideLayout93.xml"/><Relationship Id="rId77" Type="http://schemas.openxmlformats.org/officeDocument/2006/relationships/slideLayout" Target="../slideLayouts/slideLayout96.xml"/><Relationship Id="rId76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98.xml"/><Relationship Id="rId78" Type="http://schemas.openxmlformats.org/officeDocument/2006/relationships/slideLayout" Target="../slideLayouts/slideLayout97.xml"/><Relationship Id="rId71" Type="http://schemas.openxmlformats.org/officeDocument/2006/relationships/slideLayout" Target="../slideLayouts/slideLayout90.xml"/><Relationship Id="rId70" Type="http://schemas.openxmlformats.org/officeDocument/2006/relationships/slideLayout" Target="../slideLayouts/slideLayout89.xml"/><Relationship Id="rId62" Type="http://schemas.openxmlformats.org/officeDocument/2006/relationships/slideLayout" Target="../slideLayouts/slideLayout81.xml"/><Relationship Id="rId61" Type="http://schemas.openxmlformats.org/officeDocument/2006/relationships/slideLayout" Target="../slideLayouts/slideLayout80.xml"/><Relationship Id="rId64" Type="http://schemas.openxmlformats.org/officeDocument/2006/relationships/slideLayout" Target="../slideLayouts/slideLayout83.xml"/><Relationship Id="rId63" Type="http://schemas.openxmlformats.org/officeDocument/2006/relationships/slideLayout" Target="../slideLayouts/slideLayout82.xml"/><Relationship Id="rId66" Type="http://schemas.openxmlformats.org/officeDocument/2006/relationships/slideLayout" Target="../slideLayouts/slideLayout85.xml"/><Relationship Id="rId65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7.xml"/><Relationship Id="rId67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69.xml"/><Relationship Id="rId53" Type="http://schemas.openxmlformats.org/officeDocument/2006/relationships/slideLayout" Target="../slideLayouts/slideLayout72.xml"/><Relationship Id="rId52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4.xml"/><Relationship Id="rId54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76.xml"/><Relationship Id="rId56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78.xml"/><Relationship Id="rId58" Type="http://schemas.openxmlformats.org/officeDocument/2006/relationships/slideLayout" Target="../slideLayouts/slideLayout77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1.xml"/><Relationship Id="rId42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65.xml"/><Relationship Id="rId43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67.xml"/><Relationship Id="rId45" Type="http://schemas.openxmlformats.org/officeDocument/2006/relationships/slideLayout" Target="../slideLayouts/slideLayout166.xml"/><Relationship Id="rId48" Type="http://schemas.openxmlformats.org/officeDocument/2006/relationships/slideLayout" Target="../slideLayouts/slideLayout169.xml"/><Relationship Id="rId47" Type="http://schemas.openxmlformats.org/officeDocument/2006/relationships/slideLayout" Target="../slideLayouts/slideLayout168.xml"/><Relationship Id="rId49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0.xml"/><Relationship Id="rId95" Type="http://schemas.openxmlformats.org/officeDocument/2006/relationships/slideLayout" Target="../slideLayouts/slideLayout216.xml"/><Relationship Id="rId94" Type="http://schemas.openxmlformats.org/officeDocument/2006/relationships/slideLayout" Target="../slideLayouts/slideLayout215.xml"/><Relationship Id="rId97" Type="http://schemas.openxmlformats.org/officeDocument/2006/relationships/theme" Target="../theme/theme4.xml"/><Relationship Id="rId9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3.xml"/><Relationship Id="rId91" Type="http://schemas.openxmlformats.org/officeDocument/2006/relationships/slideLayout" Target="../slideLayouts/slideLayout212.xml"/><Relationship Id="rId90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4.xml"/><Relationship Id="rId92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Relationship Id="rId84" Type="http://schemas.openxmlformats.org/officeDocument/2006/relationships/slideLayout" Target="../slideLayouts/slideLayout205.xml"/><Relationship Id="rId83" Type="http://schemas.openxmlformats.org/officeDocument/2006/relationships/slideLayout" Target="../slideLayouts/slideLayout204.xml"/><Relationship Id="rId86" Type="http://schemas.openxmlformats.org/officeDocument/2006/relationships/slideLayout" Target="../slideLayouts/slideLayout207.xml"/><Relationship Id="rId85" Type="http://schemas.openxmlformats.org/officeDocument/2006/relationships/slideLayout" Target="../slideLayouts/slideLayout206.xml"/><Relationship Id="rId88" Type="http://schemas.openxmlformats.org/officeDocument/2006/relationships/slideLayout" Target="../slideLayouts/slideLayout209.xml"/><Relationship Id="rId87" Type="http://schemas.openxmlformats.org/officeDocument/2006/relationships/slideLayout" Target="../slideLayouts/slideLayout208.xml"/><Relationship Id="rId89" Type="http://schemas.openxmlformats.org/officeDocument/2006/relationships/slideLayout" Target="../slideLayouts/slideLayout210.xml"/><Relationship Id="rId80" Type="http://schemas.openxmlformats.org/officeDocument/2006/relationships/slideLayout" Target="../slideLayouts/slideLayout201.xml"/><Relationship Id="rId82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73" Type="http://schemas.openxmlformats.org/officeDocument/2006/relationships/slideLayout" Target="../slideLayouts/slideLayout194.xml"/><Relationship Id="rId72" Type="http://schemas.openxmlformats.org/officeDocument/2006/relationships/slideLayout" Target="../slideLayouts/slideLayout193.xml"/><Relationship Id="rId75" Type="http://schemas.openxmlformats.org/officeDocument/2006/relationships/slideLayout" Target="../slideLayouts/slideLayout196.xml"/><Relationship Id="rId74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198.xml"/><Relationship Id="rId76" Type="http://schemas.openxmlformats.org/officeDocument/2006/relationships/slideLayout" Target="../slideLayouts/slideLayout197.xml"/><Relationship Id="rId79" Type="http://schemas.openxmlformats.org/officeDocument/2006/relationships/slideLayout" Target="../slideLayouts/slideLayout200.xml"/><Relationship Id="rId78" Type="http://schemas.openxmlformats.org/officeDocument/2006/relationships/slideLayout" Target="../slideLayouts/slideLayout199.xml"/><Relationship Id="rId71" Type="http://schemas.openxmlformats.org/officeDocument/2006/relationships/slideLayout" Target="../slideLayouts/slideLayout192.xml"/><Relationship Id="rId70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83.xml"/><Relationship Id="rId61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85.xml"/><Relationship Id="rId63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87.xml"/><Relationship Id="rId65" Type="http://schemas.openxmlformats.org/officeDocument/2006/relationships/slideLayout" Target="../slideLayouts/slideLayout186.xml"/><Relationship Id="rId68" Type="http://schemas.openxmlformats.org/officeDocument/2006/relationships/slideLayout" Target="../slideLayouts/slideLayout189.xml"/><Relationship Id="rId67" Type="http://schemas.openxmlformats.org/officeDocument/2006/relationships/slideLayout" Target="../slideLayouts/slideLayout188.xml"/><Relationship Id="rId60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90.xml"/><Relationship Id="rId51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4.xml"/><Relationship Id="rId52" Type="http://schemas.openxmlformats.org/officeDocument/2006/relationships/slideLayout" Target="../slideLayouts/slideLayout173.xml"/><Relationship Id="rId55" Type="http://schemas.openxmlformats.org/officeDocument/2006/relationships/slideLayout" Target="../slideLayouts/slideLayout176.xml"/><Relationship Id="rId54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78.xml"/><Relationship Id="rId56" Type="http://schemas.openxmlformats.org/officeDocument/2006/relationships/slideLayout" Target="../slideLayouts/slideLayout177.xml"/><Relationship Id="rId59" Type="http://schemas.openxmlformats.org/officeDocument/2006/relationships/slideLayout" Target="../slideLayouts/slideLayout180.xml"/><Relationship Id="rId58" Type="http://schemas.openxmlformats.org/officeDocument/2006/relationships/slideLayout" Target="../slideLayouts/slideLayout17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59.xml"/><Relationship Id="rId41" Type="http://schemas.openxmlformats.org/officeDocument/2006/relationships/slideLayout" Target="../slideLayouts/slideLayout258.xml"/><Relationship Id="rId44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60.xml"/><Relationship Id="rId46" Type="http://schemas.openxmlformats.org/officeDocument/2006/relationships/slideLayout" Target="../slideLayouts/slideLayout263.xml"/><Relationship Id="rId45" Type="http://schemas.openxmlformats.org/officeDocument/2006/relationships/slideLayout" Target="../slideLayouts/slideLayout262.xml"/><Relationship Id="rId48" Type="http://schemas.openxmlformats.org/officeDocument/2006/relationships/slideLayout" Target="../slideLayouts/slideLayout265.xml"/><Relationship Id="rId47" Type="http://schemas.openxmlformats.org/officeDocument/2006/relationships/slideLayout" Target="../slideLayouts/slideLayout264.xml"/><Relationship Id="rId49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49.xml"/><Relationship Id="rId35" Type="http://schemas.openxmlformats.org/officeDocument/2006/relationships/slideLayout" Target="../slideLayouts/slideLayout252.xml"/><Relationship Id="rId34" Type="http://schemas.openxmlformats.org/officeDocument/2006/relationships/slideLayout" Target="../slideLayouts/slideLayout251.xml"/><Relationship Id="rId37" Type="http://schemas.openxmlformats.org/officeDocument/2006/relationships/slideLayout" Target="../slideLayouts/slideLayout254.xml"/><Relationship Id="rId36" Type="http://schemas.openxmlformats.org/officeDocument/2006/relationships/slideLayout" Target="../slideLayouts/slideLayout253.xml"/><Relationship Id="rId39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39.xml"/><Relationship Id="rId2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42.xml"/><Relationship Id="rId28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1.xml"/><Relationship Id="rId17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225.xml"/><Relationship Id="rId62" Type="http://schemas.openxmlformats.org/officeDocument/2006/relationships/slideLayout" Target="../slideLayouts/slideLayout279.xml"/><Relationship Id="rId61" Type="http://schemas.openxmlformats.org/officeDocument/2006/relationships/slideLayout" Target="../slideLayouts/slideLayout278.xml"/><Relationship Id="rId64" Type="http://schemas.openxmlformats.org/officeDocument/2006/relationships/slideLayout" Target="../slideLayouts/slideLayout281.xml"/><Relationship Id="rId63" Type="http://schemas.openxmlformats.org/officeDocument/2006/relationships/slideLayout" Target="../slideLayouts/slideLayout280.xml"/><Relationship Id="rId66" Type="http://schemas.openxmlformats.org/officeDocument/2006/relationships/theme" Target="../theme/theme2.xml"/><Relationship Id="rId65" Type="http://schemas.openxmlformats.org/officeDocument/2006/relationships/slideLayout" Target="../slideLayouts/slideLayout282.xml"/><Relationship Id="rId60" Type="http://schemas.openxmlformats.org/officeDocument/2006/relationships/slideLayout" Target="../slideLayouts/slideLayout277.xml"/><Relationship Id="rId51" Type="http://schemas.openxmlformats.org/officeDocument/2006/relationships/slideLayout" Target="../slideLayouts/slideLayout268.xml"/><Relationship Id="rId50" Type="http://schemas.openxmlformats.org/officeDocument/2006/relationships/slideLayout" Target="../slideLayouts/slideLayout267.xml"/><Relationship Id="rId53" Type="http://schemas.openxmlformats.org/officeDocument/2006/relationships/slideLayout" Target="../slideLayouts/slideLayout270.xml"/><Relationship Id="rId52" Type="http://schemas.openxmlformats.org/officeDocument/2006/relationships/slideLayout" Target="../slideLayouts/slideLayout269.xml"/><Relationship Id="rId55" Type="http://schemas.openxmlformats.org/officeDocument/2006/relationships/slideLayout" Target="../slideLayouts/slideLayout272.xml"/><Relationship Id="rId54" Type="http://schemas.openxmlformats.org/officeDocument/2006/relationships/slideLayout" Target="../slideLayouts/slideLayout271.xml"/><Relationship Id="rId57" Type="http://schemas.openxmlformats.org/officeDocument/2006/relationships/slideLayout" Target="../slideLayouts/slideLayout274.xml"/><Relationship Id="rId56" Type="http://schemas.openxmlformats.org/officeDocument/2006/relationships/slideLayout" Target="../slideLayouts/slideLayout273.xml"/><Relationship Id="rId59" Type="http://schemas.openxmlformats.org/officeDocument/2006/relationships/slideLayout" Target="../slideLayouts/slideLayout276.xml"/><Relationship Id="rId58" Type="http://schemas.openxmlformats.org/officeDocument/2006/relationships/slideLayout" Target="../slideLayouts/slideLayout275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22.xml"/><Relationship Id="rId42" Type="http://schemas.openxmlformats.org/officeDocument/2006/relationships/slideLayout" Target="../slideLayouts/slideLayout324.xml"/><Relationship Id="rId41" Type="http://schemas.openxmlformats.org/officeDocument/2006/relationships/slideLayout" Target="../slideLayouts/slideLayout323.xml"/><Relationship Id="rId44" Type="http://schemas.openxmlformats.org/officeDocument/2006/relationships/slideLayout" Target="../slideLayouts/slideLayout326.xml"/><Relationship Id="rId43" Type="http://schemas.openxmlformats.org/officeDocument/2006/relationships/slideLayout" Target="../slideLayouts/slideLayout325.xml"/><Relationship Id="rId46" Type="http://schemas.openxmlformats.org/officeDocument/2006/relationships/slideLayout" Target="../slideLayouts/slideLayout328.xml"/><Relationship Id="rId45" Type="http://schemas.openxmlformats.org/officeDocument/2006/relationships/slideLayout" Target="../slideLayouts/slideLayout327.xml"/><Relationship Id="rId48" Type="http://schemas.openxmlformats.org/officeDocument/2006/relationships/slideLayout" Target="../slideLayouts/slideLayout330.xml"/><Relationship Id="rId47" Type="http://schemas.openxmlformats.org/officeDocument/2006/relationships/slideLayout" Target="../slideLayouts/slideLayout329.xml"/><Relationship Id="rId49" Type="http://schemas.openxmlformats.org/officeDocument/2006/relationships/slideLayout" Target="../slideLayouts/slideLayout331.xml"/><Relationship Id="rId31" Type="http://schemas.openxmlformats.org/officeDocument/2006/relationships/slideLayout" Target="../slideLayouts/slideLayout313.xml"/><Relationship Id="rId30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15.xml"/><Relationship Id="rId32" Type="http://schemas.openxmlformats.org/officeDocument/2006/relationships/slideLayout" Target="../slideLayouts/slideLayout314.xml"/><Relationship Id="rId35" Type="http://schemas.openxmlformats.org/officeDocument/2006/relationships/slideLayout" Target="../slideLayouts/slideLayout317.xml"/><Relationship Id="rId34" Type="http://schemas.openxmlformats.org/officeDocument/2006/relationships/slideLayout" Target="../slideLayouts/slideLayout316.xml"/><Relationship Id="rId37" Type="http://schemas.openxmlformats.org/officeDocument/2006/relationships/slideLayout" Target="../slideLayouts/slideLayout319.xml"/><Relationship Id="rId36" Type="http://schemas.openxmlformats.org/officeDocument/2006/relationships/slideLayout" Target="../slideLayouts/slideLayout318.xml"/><Relationship Id="rId39" Type="http://schemas.openxmlformats.org/officeDocument/2006/relationships/slideLayout" Target="../slideLayouts/slideLayout321.xml"/><Relationship Id="rId38" Type="http://schemas.openxmlformats.org/officeDocument/2006/relationships/slideLayout" Target="../slideLayouts/slideLayout320.xml"/><Relationship Id="rId20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04.xml"/><Relationship Id="rId21" Type="http://schemas.openxmlformats.org/officeDocument/2006/relationships/slideLayout" Target="../slideLayouts/slideLayout303.xml"/><Relationship Id="rId24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07.xml"/><Relationship Id="rId28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09.xml"/><Relationship Id="rId29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2.xml"/><Relationship Id="rId13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6.xml"/><Relationship Id="rId17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89.xml"/><Relationship Id="rId8" Type="http://schemas.openxmlformats.org/officeDocument/2006/relationships/slideLayout" Target="../slideLayouts/slideLayout290.xml"/><Relationship Id="rId62" Type="http://schemas.openxmlformats.org/officeDocument/2006/relationships/slideLayout" Target="../slideLayouts/slideLayout344.xml"/><Relationship Id="rId61" Type="http://schemas.openxmlformats.org/officeDocument/2006/relationships/slideLayout" Target="../slideLayouts/slideLayout343.xml"/><Relationship Id="rId63" Type="http://schemas.openxmlformats.org/officeDocument/2006/relationships/theme" Target="../theme/theme1.xml"/><Relationship Id="rId60" Type="http://schemas.openxmlformats.org/officeDocument/2006/relationships/slideLayout" Target="../slideLayouts/slideLayout342.xml"/><Relationship Id="rId51" Type="http://schemas.openxmlformats.org/officeDocument/2006/relationships/slideLayout" Target="../slideLayouts/slideLayout333.xml"/><Relationship Id="rId50" Type="http://schemas.openxmlformats.org/officeDocument/2006/relationships/slideLayout" Target="../slideLayouts/slideLayout332.xml"/><Relationship Id="rId53" Type="http://schemas.openxmlformats.org/officeDocument/2006/relationships/slideLayout" Target="../slideLayouts/slideLayout335.xml"/><Relationship Id="rId52" Type="http://schemas.openxmlformats.org/officeDocument/2006/relationships/slideLayout" Target="../slideLayouts/slideLayout334.xml"/><Relationship Id="rId55" Type="http://schemas.openxmlformats.org/officeDocument/2006/relationships/slideLayout" Target="../slideLayouts/slideLayout337.xml"/><Relationship Id="rId54" Type="http://schemas.openxmlformats.org/officeDocument/2006/relationships/slideLayout" Target="../slideLayouts/slideLayout336.xml"/><Relationship Id="rId57" Type="http://schemas.openxmlformats.org/officeDocument/2006/relationships/slideLayout" Target="../slideLayouts/slideLayout339.xml"/><Relationship Id="rId56" Type="http://schemas.openxmlformats.org/officeDocument/2006/relationships/slideLayout" Target="../slideLayouts/slideLayout338.xml"/><Relationship Id="rId59" Type="http://schemas.openxmlformats.org/officeDocument/2006/relationships/slideLayout" Target="../slideLayouts/slideLayout341.xml"/><Relationship Id="rId58" Type="http://schemas.openxmlformats.org/officeDocument/2006/relationships/slideLayout" Target="../slideLayouts/slideLayout3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  <p:sldLayoutId id="2147483734" r:id="rId68"/>
    <p:sldLayoutId id="2147483735" r:id="rId69"/>
    <p:sldLayoutId id="2147483736" r:id="rId70"/>
    <p:sldLayoutId id="2147483737" r:id="rId71"/>
    <p:sldLayoutId id="2147483738" r:id="rId72"/>
    <p:sldLayoutId id="2147483739" r:id="rId73"/>
    <p:sldLayoutId id="2147483740" r:id="rId74"/>
    <p:sldLayoutId id="2147483741" r:id="rId75"/>
    <p:sldLayoutId id="2147483742" r:id="rId76"/>
    <p:sldLayoutId id="2147483743" r:id="rId77"/>
    <p:sldLayoutId id="2147483744" r:id="rId78"/>
    <p:sldLayoutId id="2147483745" r:id="rId79"/>
    <p:sldLayoutId id="2147483746" r:id="rId80"/>
    <p:sldLayoutId id="2147483747" r:id="rId81"/>
    <p:sldLayoutId id="2147483748" r:id="rId82"/>
    <p:sldLayoutId id="2147483749" r:id="rId83"/>
    <p:sldLayoutId id="2147483750" r:id="rId84"/>
    <p:sldLayoutId id="2147483751" r:id="rId85"/>
    <p:sldLayoutId id="2147483752" r:id="rId86"/>
    <p:sldLayoutId id="2147483753" r:id="rId87"/>
    <p:sldLayoutId id="2147483754" r:id="rId88"/>
    <p:sldLayoutId id="2147483755" r:id="rId89"/>
    <p:sldLayoutId id="2147483756" r:id="rId90"/>
    <p:sldLayoutId id="2147483757" r:id="rId91"/>
    <p:sldLayoutId id="2147483758" r:id="rId92"/>
    <p:sldLayoutId id="2147483759" r:id="rId93"/>
    <p:sldLayoutId id="2147483760" r:id="rId94"/>
    <p:sldLayoutId id="2147483761" r:id="rId95"/>
    <p:sldLayoutId id="2147483762" r:id="rId96"/>
    <p:sldLayoutId id="2147483763" r:id="rId97"/>
    <p:sldLayoutId id="2147483764" r:id="rId98"/>
    <p:sldLayoutId id="2147483765" r:id="rId99"/>
    <p:sldLayoutId id="2147483766" r:id="rId100"/>
    <p:sldLayoutId id="2147483767" r:id="rId101"/>
    <p:sldLayoutId id="2147483768" r:id="rId10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4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52" name="Google Shape;752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ed Hat Text"/>
              <a:buChar char="▸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29845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29845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29845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29845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29845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29845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29845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29845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753" name="Google Shape;753;p124"/>
          <p:cNvSpPr txBox="1"/>
          <p:nvPr/>
        </p:nvSpPr>
        <p:spPr>
          <a:xfrm>
            <a:off x="7258312" y="202369"/>
            <a:ext cx="1507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754" name="Google Shape;754;p124"/>
          <p:cNvSpPr txBox="1"/>
          <p:nvPr/>
        </p:nvSpPr>
        <p:spPr>
          <a:xfrm>
            <a:off x="7313250" y="4734938"/>
            <a:ext cx="5487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20" r:id="rId52"/>
    <p:sldLayoutId id="2147483821" r:id="rId53"/>
    <p:sldLayoutId id="2147483822" r:id="rId54"/>
    <p:sldLayoutId id="2147483823" r:id="rId55"/>
    <p:sldLayoutId id="2147483824" r:id="rId56"/>
    <p:sldLayoutId id="2147483825" r:id="rId57"/>
    <p:sldLayoutId id="2147483826" r:id="rId58"/>
    <p:sldLayoutId id="2147483827" r:id="rId59"/>
    <p:sldLayoutId id="2147483828" r:id="rId60"/>
    <p:sldLayoutId id="2147483829" r:id="rId61"/>
    <p:sldLayoutId id="2147483830" r:id="rId62"/>
    <p:sldLayoutId id="2147483831" r:id="rId63"/>
    <p:sldLayoutId id="2147483832" r:id="rId64"/>
    <p:sldLayoutId id="2147483833" r:id="rId65"/>
    <p:sldLayoutId id="2147483834" r:id="rId66"/>
    <p:sldLayoutId id="2147483835" r:id="rId67"/>
    <p:sldLayoutId id="2147483836" r:id="rId68"/>
    <p:sldLayoutId id="2147483837" r:id="rId69"/>
    <p:sldLayoutId id="2147483838" r:id="rId70"/>
    <p:sldLayoutId id="2147483839" r:id="rId71"/>
    <p:sldLayoutId id="2147483840" r:id="rId72"/>
    <p:sldLayoutId id="2147483841" r:id="rId73"/>
    <p:sldLayoutId id="2147483842" r:id="rId74"/>
    <p:sldLayoutId id="2147483843" r:id="rId75"/>
    <p:sldLayoutId id="2147483844" r:id="rId76"/>
    <p:sldLayoutId id="2147483845" r:id="rId77"/>
    <p:sldLayoutId id="2147483846" r:id="rId78"/>
    <p:sldLayoutId id="2147483847" r:id="rId79"/>
    <p:sldLayoutId id="2147483848" r:id="rId80"/>
    <p:sldLayoutId id="2147483849" r:id="rId81"/>
    <p:sldLayoutId id="2147483850" r:id="rId82"/>
    <p:sldLayoutId id="2147483851" r:id="rId83"/>
    <p:sldLayoutId id="2147483852" r:id="rId84"/>
    <p:sldLayoutId id="2147483853" r:id="rId85"/>
    <p:sldLayoutId id="2147483854" r:id="rId86"/>
    <p:sldLayoutId id="2147483855" r:id="rId87"/>
    <p:sldLayoutId id="2147483856" r:id="rId88"/>
    <p:sldLayoutId id="2147483857" r:id="rId89"/>
    <p:sldLayoutId id="2147483858" r:id="rId90"/>
    <p:sldLayoutId id="2147483859" r:id="rId91"/>
    <p:sldLayoutId id="2147483860" r:id="rId92"/>
    <p:sldLayoutId id="2147483861" r:id="rId93"/>
    <p:sldLayoutId id="2147483862" r:id="rId94"/>
    <p:sldLayoutId id="2147483863" r:id="rId95"/>
    <p:sldLayoutId id="2147483864" r:id="rId9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21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883" name="Google Shape;1883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  <p:sldLayoutId id="2147483898" r:id="rId34"/>
    <p:sldLayoutId id="2147483899" r:id="rId35"/>
    <p:sldLayoutId id="2147483900" r:id="rId36"/>
    <p:sldLayoutId id="2147483901" r:id="rId37"/>
    <p:sldLayoutId id="2147483902" r:id="rId38"/>
    <p:sldLayoutId id="2147483903" r:id="rId39"/>
    <p:sldLayoutId id="2147483904" r:id="rId40"/>
    <p:sldLayoutId id="2147483905" r:id="rId41"/>
    <p:sldLayoutId id="2147483906" r:id="rId42"/>
    <p:sldLayoutId id="2147483907" r:id="rId43"/>
    <p:sldLayoutId id="2147483908" r:id="rId44"/>
    <p:sldLayoutId id="2147483909" r:id="rId45"/>
    <p:sldLayoutId id="2147483910" r:id="rId46"/>
    <p:sldLayoutId id="2147483911" r:id="rId47"/>
    <p:sldLayoutId id="2147483912" r:id="rId48"/>
    <p:sldLayoutId id="2147483913" r:id="rId49"/>
    <p:sldLayoutId id="2147483914" r:id="rId50"/>
    <p:sldLayoutId id="2147483915" r:id="rId51"/>
    <p:sldLayoutId id="2147483916" r:id="rId52"/>
    <p:sldLayoutId id="2147483917" r:id="rId53"/>
    <p:sldLayoutId id="2147483918" r:id="rId54"/>
    <p:sldLayoutId id="2147483919" r:id="rId55"/>
    <p:sldLayoutId id="2147483920" r:id="rId56"/>
    <p:sldLayoutId id="2147483921" r:id="rId57"/>
    <p:sldLayoutId id="2147483922" r:id="rId58"/>
    <p:sldLayoutId id="2147483923" r:id="rId59"/>
    <p:sldLayoutId id="2147483924" r:id="rId60"/>
    <p:sldLayoutId id="2147483925" r:id="rId61"/>
    <p:sldLayoutId id="2147483926" r:id="rId62"/>
    <p:sldLayoutId id="2147483927" r:id="rId63"/>
    <p:sldLayoutId id="2147483928" r:id="rId64"/>
    <p:sldLayoutId id="2147483929" r:id="rId6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287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084" name="Google Shape;3084;p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ed Hat Text"/>
              <a:buChar char="▸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29845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29845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29845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29845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29845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29845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29845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29845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66" r:id="rId37"/>
    <p:sldLayoutId id="2147483967" r:id="rId38"/>
    <p:sldLayoutId id="2147483968" r:id="rId39"/>
    <p:sldLayoutId id="2147483969" r:id="rId40"/>
    <p:sldLayoutId id="2147483970" r:id="rId41"/>
    <p:sldLayoutId id="2147483971" r:id="rId42"/>
    <p:sldLayoutId id="2147483972" r:id="rId43"/>
    <p:sldLayoutId id="2147483973" r:id="rId44"/>
    <p:sldLayoutId id="2147483974" r:id="rId45"/>
    <p:sldLayoutId id="2147483975" r:id="rId46"/>
    <p:sldLayoutId id="2147483976" r:id="rId47"/>
    <p:sldLayoutId id="2147483977" r:id="rId48"/>
    <p:sldLayoutId id="2147483978" r:id="rId49"/>
    <p:sldLayoutId id="2147483979" r:id="rId50"/>
    <p:sldLayoutId id="2147483980" r:id="rId51"/>
    <p:sldLayoutId id="2147483981" r:id="rId52"/>
    <p:sldLayoutId id="2147483982" r:id="rId53"/>
    <p:sldLayoutId id="2147483983" r:id="rId54"/>
    <p:sldLayoutId id="2147483984" r:id="rId55"/>
    <p:sldLayoutId id="2147483985" r:id="rId56"/>
    <p:sldLayoutId id="2147483986" r:id="rId57"/>
    <p:sldLayoutId id="2147483987" r:id="rId58"/>
    <p:sldLayoutId id="2147483988" r:id="rId59"/>
    <p:sldLayoutId id="2147483989" r:id="rId60"/>
    <p:sldLayoutId id="2147483990" r:id="rId61"/>
    <p:sldLayoutId id="2147483991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4.png"/><Relationship Id="rId10" Type="http://schemas.openxmlformats.org/officeDocument/2006/relationships/image" Target="../media/image219.png"/><Relationship Id="rId13" Type="http://schemas.openxmlformats.org/officeDocument/2006/relationships/image" Target="../media/image223.png"/><Relationship Id="rId12" Type="http://schemas.openxmlformats.org/officeDocument/2006/relationships/image" Target="../media/image220.png"/><Relationship Id="rId15" Type="http://schemas.openxmlformats.org/officeDocument/2006/relationships/image" Target="../media/image229.png"/><Relationship Id="rId14" Type="http://schemas.openxmlformats.org/officeDocument/2006/relationships/image" Target="../media/image216.png"/><Relationship Id="rId1" Type="http://schemas.openxmlformats.org/officeDocument/2006/relationships/slideLayout" Target="../slideLayouts/slideLayout29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2.png"/><Relationship Id="rId7" Type="http://schemas.openxmlformats.org/officeDocument/2006/relationships/image" Target="../media/image221.png"/><Relationship Id="rId8" Type="http://schemas.openxmlformats.org/officeDocument/2006/relationships/image" Target="../media/image2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5.png"/><Relationship Id="rId4" Type="http://schemas.openxmlformats.org/officeDocument/2006/relationships/image" Target="../media/image230.png"/><Relationship Id="rId5" Type="http://schemas.openxmlformats.org/officeDocument/2006/relationships/image" Target="../media/image2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2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/Relationships>
</file>

<file path=ppt/slides/_rels/slide5.xml.rels><?xml version="1.0" encoding="UTF-8" standalone="yes"?><Relationships xmlns="http://schemas.openxmlformats.org/package/2006/relationships"><Relationship Id="rId31" Type="http://schemas.openxmlformats.org/officeDocument/2006/relationships/image" Target="../media/image259.png"/><Relationship Id="rId30" Type="http://schemas.openxmlformats.org/officeDocument/2006/relationships/image" Target="../media/image265.png"/><Relationship Id="rId33" Type="http://schemas.openxmlformats.org/officeDocument/2006/relationships/image" Target="../media/image264.jpg"/><Relationship Id="rId32" Type="http://schemas.openxmlformats.org/officeDocument/2006/relationships/image" Target="../media/image266.png"/><Relationship Id="rId35" Type="http://schemas.openxmlformats.org/officeDocument/2006/relationships/image" Target="../media/image268.png"/><Relationship Id="rId34" Type="http://schemas.openxmlformats.org/officeDocument/2006/relationships/image" Target="../media/image258.png"/><Relationship Id="rId36" Type="http://schemas.openxmlformats.org/officeDocument/2006/relationships/image" Target="../media/image267.png"/><Relationship Id="rId20" Type="http://schemas.openxmlformats.org/officeDocument/2006/relationships/image" Target="../media/image249.png"/><Relationship Id="rId22" Type="http://schemas.openxmlformats.org/officeDocument/2006/relationships/image" Target="../media/image257.png"/><Relationship Id="rId21" Type="http://schemas.openxmlformats.org/officeDocument/2006/relationships/image" Target="../media/image245.png"/><Relationship Id="rId24" Type="http://schemas.openxmlformats.org/officeDocument/2006/relationships/image" Target="../media/image256.png"/><Relationship Id="rId23" Type="http://schemas.openxmlformats.org/officeDocument/2006/relationships/image" Target="../media/image251.png"/><Relationship Id="rId26" Type="http://schemas.openxmlformats.org/officeDocument/2006/relationships/image" Target="../media/image260.png"/><Relationship Id="rId25" Type="http://schemas.openxmlformats.org/officeDocument/2006/relationships/image" Target="../media/image262.png"/><Relationship Id="rId28" Type="http://schemas.openxmlformats.org/officeDocument/2006/relationships/image" Target="../media/image254.png"/><Relationship Id="rId27" Type="http://schemas.openxmlformats.org/officeDocument/2006/relationships/image" Target="../media/image261.png"/><Relationship Id="rId29" Type="http://schemas.openxmlformats.org/officeDocument/2006/relationships/image" Target="../media/image263.png"/><Relationship Id="rId11" Type="http://schemas.openxmlformats.org/officeDocument/2006/relationships/image" Target="../media/image233.png"/><Relationship Id="rId10" Type="http://schemas.openxmlformats.org/officeDocument/2006/relationships/image" Target="../media/image248.png"/><Relationship Id="rId13" Type="http://schemas.openxmlformats.org/officeDocument/2006/relationships/image" Target="../media/image247.png"/><Relationship Id="rId12" Type="http://schemas.openxmlformats.org/officeDocument/2006/relationships/image" Target="../media/image238.png"/><Relationship Id="rId15" Type="http://schemas.openxmlformats.org/officeDocument/2006/relationships/image" Target="../media/image252.png"/><Relationship Id="rId14" Type="http://schemas.openxmlformats.org/officeDocument/2006/relationships/image" Target="../media/image250.png"/><Relationship Id="rId17" Type="http://schemas.openxmlformats.org/officeDocument/2006/relationships/image" Target="../media/image239.png"/><Relationship Id="rId16" Type="http://schemas.openxmlformats.org/officeDocument/2006/relationships/image" Target="../media/image253.png"/><Relationship Id="rId19" Type="http://schemas.openxmlformats.org/officeDocument/2006/relationships/image" Target="../media/image255.png"/><Relationship Id="rId18" Type="http://schemas.openxmlformats.org/officeDocument/2006/relationships/image" Target="../media/image240.png"/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9" Type="http://schemas.openxmlformats.org/officeDocument/2006/relationships/image" Target="../media/image244.png"/><Relationship Id="rId5" Type="http://schemas.openxmlformats.org/officeDocument/2006/relationships/image" Target="../media/image243.png"/><Relationship Id="rId6" Type="http://schemas.openxmlformats.org/officeDocument/2006/relationships/image" Target="../media/image246.png"/><Relationship Id="rId7" Type="http://schemas.openxmlformats.org/officeDocument/2006/relationships/image" Target="../media/image242.png"/><Relationship Id="rId8" Type="http://schemas.openxmlformats.org/officeDocument/2006/relationships/image" Target="../media/image2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0.png"/><Relationship Id="rId4" Type="http://schemas.openxmlformats.org/officeDocument/2006/relationships/image" Target="../media/image273.png"/><Relationship Id="rId5" Type="http://schemas.openxmlformats.org/officeDocument/2006/relationships/image" Target="../media/image275.png"/><Relationship Id="rId6" Type="http://schemas.openxmlformats.org/officeDocument/2006/relationships/image" Target="../media/image2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350"/>
          <p:cNvSpPr txBox="1"/>
          <p:nvPr>
            <p:ph idx="1" type="subTitle"/>
          </p:nvPr>
        </p:nvSpPr>
        <p:spPr>
          <a:xfrm>
            <a:off x="1562794" y="2641369"/>
            <a:ext cx="50577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lang="en"/>
              <a:t>Hat</a:t>
            </a:r>
            <a:r>
              <a:rPr lang="en"/>
              <a:t>® Advanced Cluster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Kubernetes, powered by StackRox</a:t>
            </a:r>
            <a:endParaRPr/>
          </a:p>
        </p:txBody>
      </p:sp>
      <p:sp>
        <p:nvSpPr>
          <p:cNvPr id="3930" name="Google Shape;3930;p350"/>
          <p:cNvSpPr txBox="1"/>
          <p:nvPr>
            <p:ph type="title"/>
          </p:nvPr>
        </p:nvSpPr>
        <p:spPr>
          <a:xfrm>
            <a:off x="1562906" y="1307719"/>
            <a:ext cx="55905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security for cloud-native applications</a:t>
            </a:r>
            <a:endParaRPr sz="36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31" name="Google Shape;3931;p3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2" name="Google Shape;3932;p350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251972" y="709816"/>
            <a:ext cx="2151863" cy="50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351"/>
          <p:cNvSpPr txBox="1"/>
          <p:nvPr>
            <p:ph type="title"/>
          </p:nvPr>
        </p:nvSpPr>
        <p:spPr>
          <a:xfrm>
            <a:off x="663788" y="1204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OpenShift Platform Plus</a:t>
            </a:r>
            <a:endParaRPr sz="2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3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9" name="Google Shape;3939;p351"/>
          <p:cNvSpPr/>
          <p:nvPr/>
        </p:nvSpPr>
        <p:spPr>
          <a:xfrm>
            <a:off x="2209972" y="2143135"/>
            <a:ext cx="1398600" cy="6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Service mesh |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Serverless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Builds | CI/CD pipelines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Log management  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Cost management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0" name="Google Shape;3940;p351"/>
          <p:cNvSpPr/>
          <p:nvPr/>
        </p:nvSpPr>
        <p:spPr>
          <a:xfrm>
            <a:off x="3654844" y="2143144"/>
            <a:ext cx="1397400" cy="6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Languages and runtimes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API management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Integration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Messaging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Process automation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1" name="Google Shape;3941;p351"/>
          <p:cNvSpPr/>
          <p:nvPr/>
        </p:nvSpPr>
        <p:spPr>
          <a:xfrm>
            <a:off x="5101000" y="2143134"/>
            <a:ext cx="1398600" cy="6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Databases | Cache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Data ingest and prep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Data analytics | AI/ML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Data management &amp; resilience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2" name="Google Shape;3942;p351"/>
          <p:cNvSpPr/>
          <p:nvPr/>
        </p:nvSpPr>
        <p:spPr>
          <a:xfrm>
            <a:off x="6547382" y="2143134"/>
            <a:ext cx="1398600" cy="6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Developer CLI | IDE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Plugins and extensions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CodeReady workspaces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• CodeReady containers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3" name="Google Shape;3943;p351"/>
          <p:cNvSpPr/>
          <p:nvPr/>
        </p:nvSpPr>
        <p:spPr>
          <a:xfrm>
            <a:off x="6547993" y="1950872"/>
            <a:ext cx="1398600" cy="19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Developer services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4" name="Google Shape;3944;p351"/>
          <p:cNvSpPr/>
          <p:nvPr/>
        </p:nvSpPr>
        <p:spPr>
          <a:xfrm>
            <a:off x="6547974" y="1758609"/>
            <a:ext cx="1398600" cy="192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Developer productivity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5" name="Google Shape;3945;p351"/>
          <p:cNvSpPr/>
          <p:nvPr/>
        </p:nvSpPr>
        <p:spPr>
          <a:xfrm>
            <a:off x="2209934" y="1028700"/>
            <a:ext cx="57435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6" name="Google Shape;3946;p351"/>
          <p:cNvSpPr/>
          <p:nvPr/>
        </p:nvSpPr>
        <p:spPr>
          <a:xfrm>
            <a:off x="2203522" y="3941778"/>
            <a:ext cx="5743200" cy="6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351"/>
          <p:cNvSpPr/>
          <p:nvPr/>
        </p:nvSpPr>
        <p:spPr>
          <a:xfrm>
            <a:off x="2290672" y="1236788"/>
            <a:ext cx="1801800" cy="3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Observability | Discovery | Policy | Compliance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|  Configuration  | Workloads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48" name="Google Shape;3948;p351"/>
          <p:cNvSpPr/>
          <p:nvPr/>
        </p:nvSpPr>
        <p:spPr>
          <a:xfrm>
            <a:off x="2203522" y="2794480"/>
            <a:ext cx="5743200" cy="428700"/>
          </a:xfrm>
          <a:prstGeom prst="rect">
            <a:avLst/>
          </a:prstGeom>
          <a:solidFill>
            <a:srgbClr val="27579A"/>
          </a:solidFill>
          <a:ln cap="flat" cmpd="sng" w="9525">
            <a:solidFill>
              <a:srgbClr val="2757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 cluster services</a:t>
            </a:r>
            <a:br>
              <a:rPr b="1" lang="en" sz="5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Install | Over-the-air updates | Networking | Ingress | </a:t>
            </a:r>
            <a:r>
              <a:rPr lang="en"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Storage</a:t>
            </a:r>
            <a:r>
              <a:rPr lang="en"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| Monitoring | Logging | Registry | Authorization | Containers  | VMs  | Operators  | Helm charts</a:t>
            </a:r>
            <a:endParaRPr sz="5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49" name="Google Shape;3949;p351"/>
          <p:cNvSpPr/>
          <p:nvPr/>
        </p:nvSpPr>
        <p:spPr>
          <a:xfrm>
            <a:off x="2203525" y="3628795"/>
            <a:ext cx="5743200" cy="305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Linux (container host operating system)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50" name="Google Shape;3950;p351"/>
          <p:cNvSpPr/>
          <p:nvPr/>
        </p:nvSpPr>
        <p:spPr>
          <a:xfrm>
            <a:off x="2203525" y="3270950"/>
            <a:ext cx="5743200" cy="305700"/>
          </a:xfrm>
          <a:prstGeom prst="rect">
            <a:avLst/>
          </a:prstGeom>
          <a:solidFill>
            <a:srgbClr val="1D4174"/>
          </a:solidFill>
          <a:ln cap="flat" cmpd="sng" w="9525">
            <a:solidFill>
              <a:srgbClr val="1D41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 (orchestration)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51" name="Google Shape;3951;p351"/>
          <p:cNvSpPr/>
          <p:nvPr/>
        </p:nvSpPr>
        <p:spPr>
          <a:xfrm>
            <a:off x="2371482" y="4410439"/>
            <a:ext cx="1082700" cy="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Physical</a:t>
            </a:r>
            <a:endParaRPr i="0" sz="900" u="none" cap="none" strike="noStrike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pic>
        <p:nvPicPr>
          <p:cNvPr id="3952" name="Google Shape;3952;p351"/>
          <p:cNvPicPr preferRelativeResize="0"/>
          <p:nvPr/>
        </p:nvPicPr>
        <p:blipFill rotWithShape="1">
          <a:blip r:embed="rId3">
            <a:alphaModFix/>
          </a:blip>
          <a:srcRect b="0" l="139" r="139" t="0"/>
          <a:stretch/>
        </p:blipFill>
        <p:spPr>
          <a:xfrm>
            <a:off x="2759896" y="4063808"/>
            <a:ext cx="305796" cy="30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4561" y="4064231"/>
            <a:ext cx="305801" cy="30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5418" y="4064237"/>
            <a:ext cx="305805" cy="30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3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6999" y="4064231"/>
            <a:ext cx="305801" cy="30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3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8567" y="4064240"/>
            <a:ext cx="305801" cy="3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351"/>
          <p:cNvSpPr/>
          <p:nvPr/>
        </p:nvSpPr>
        <p:spPr>
          <a:xfrm>
            <a:off x="3453724" y="4410439"/>
            <a:ext cx="1082700" cy="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Virtual</a:t>
            </a:r>
            <a:endParaRPr i="0" sz="900" u="none" cap="none" strike="noStrike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58" name="Google Shape;3958;p351"/>
          <p:cNvSpPr/>
          <p:nvPr/>
        </p:nvSpPr>
        <p:spPr>
          <a:xfrm>
            <a:off x="4536999" y="4410439"/>
            <a:ext cx="1082700" cy="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Private cloud</a:t>
            </a:r>
            <a:endParaRPr i="0" sz="900" u="none" cap="none" strike="noStrike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59" name="Google Shape;3959;p351"/>
          <p:cNvSpPr/>
          <p:nvPr/>
        </p:nvSpPr>
        <p:spPr>
          <a:xfrm>
            <a:off x="5618590" y="4410439"/>
            <a:ext cx="1082700" cy="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Public cloud</a:t>
            </a:r>
            <a:endParaRPr i="0" sz="900" u="none" cap="none" strike="noStrike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60" name="Google Shape;3960;p351"/>
          <p:cNvSpPr/>
          <p:nvPr/>
        </p:nvSpPr>
        <p:spPr>
          <a:xfrm>
            <a:off x="6702535" y="4410439"/>
            <a:ext cx="1082700" cy="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Edge</a:t>
            </a:r>
            <a:endParaRPr i="0" sz="900" u="none" cap="none" strike="noStrike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cxnSp>
        <p:nvCxnSpPr>
          <p:cNvPr id="3961" name="Google Shape;3961;p351"/>
          <p:cNvCxnSpPr/>
          <p:nvPr/>
        </p:nvCxnSpPr>
        <p:spPr>
          <a:xfrm>
            <a:off x="3177611" y="4218546"/>
            <a:ext cx="489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2" name="Google Shape;3962;p351"/>
          <p:cNvCxnSpPr/>
          <p:nvPr/>
        </p:nvCxnSpPr>
        <p:spPr>
          <a:xfrm>
            <a:off x="4288366" y="4218546"/>
            <a:ext cx="489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3" name="Google Shape;3963;p351"/>
          <p:cNvCxnSpPr/>
          <p:nvPr/>
        </p:nvCxnSpPr>
        <p:spPr>
          <a:xfrm>
            <a:off x="5374582" y="4218546"/>
            <a:ext cx="489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4" name="Google Shape;3964;p351"/>
          <p:cNvCxnSpPr/>
          <p:nvPr/>
        </p:nvCxnSpPr>
        <p:spPr>
          <a:xfrm>
            <a:off x="6456169" y="4218546"/>
            <a:ext cx="489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5" name="Google Shape;3965;p351"/>
          <p:cNvSpPr/>
          <p:nvPr/>
        </p:nvSpPr>
        <p:spPr>
          <a:xfrm>
            <a:off x="4178309" y="1028704"/>
            <a:ext cx="1801800" cy="2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Cluster security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66" name="Google Shape;3966;p351"/>
          <p:cNvSpPr/>
          <p:nvPr/>
        </p:nvSpPr>
        <p:spPr>
          <a:xfrm>
            <a:off x="6063978" y="1236788"/>
            <a:ext cx="1801800" cy="3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Image management | Security scanning  | Geo-replication Mirroring | Image builds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67" name="Google Shape;3967;p351"/>
          <p:cNvSpPr/>
          <p:nvPr/>
        </p:nvSpPr>
        <p:spPr>
          <a:xfrm>
            <a:off x="6064259" y="1028681"/>
            <a:ext cx="1801800" cy="2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Global registry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68" name="Google Shape;3968;p351"/>
          <p:cNvSpPr/>
          <p:nvPr/>
        </p:nvSpPr>
        <p:spPr>
          <a:xfrm>
            <a:off x="2290747" y="1028704"/>
            <a:ext cx="1801800" cy="2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575" lIns="38575" spcFirstLastPara="1" rIns="38575" wrap="square" tIns="3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Multicluster management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69" name="Google Shape;3969;p351"/>
          <p:cNvSpPr/>
          <p:nvPr/>
        </p:nvSpPr>
        <p:spPr>
          <a:xfrm>
            <a:off x="4178309" y="1236839"/>
            <a:ext cx="1801800" cy="3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Declarative security | Container vulnerability management | Network segmentation | </a:t>
            </a:r>
            <a:b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Threat detection and response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70" name="Google Shape;3970;p351"/>
          <p:cNvSpPr/>
          <p:nvPr/>
        </p:nvSpPr>
        <p:spPr>
          <a:xfrm>
            <a:off x="5100780" y="1950872"/>
            <a:ext cx="1398600" cy="19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Data services*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71" name="Google Shape;3971;p351"/>
          <p:cNvSpPr/>
          <p:nvPr/>
        </p:nvSpPr>
        <p:spPr>
          <a:xfrm>
            <a:off x="5100761" y="1758609"/>
            <a:ext cx="1398600" cy="192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Data-driven insights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72" name="Google Shape;3972;p351"/>
          <p:cNvSpPr/>
          <p:nvPr/>
        </p:nvSpPr>
        <p:spPr>
          <a:xfrm>
            <a:off x="3653701" y="1950872"/>
            <a:ext cx="1398600" cy="19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Application services*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73" name="Google Shape;3973;p351"/>
          <p:cNvSpPr/>
          <p:nvPr/>
        </p:nvSpPr>
        <p:spPr>
          <a:xfrm>
            <a:off x="3653682" y="1758609"/>
            <a:ext cx="1398600" cy="192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Build cloud-native apps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74" name="Google Shape;3974;p351"/>
          <p:cNvSpPr/>
          <p:nvPr/>
        </p:nvSpPr>
        <p:spPr>
          <a:xfrm>
            <a:off x="2210105" y="1950872"/>
            <a:ext cx="1398600" cy="19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Platform services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75" name="Google Shape;3975;p351"/>
          <p:cNvSpPr/>
          <p:nvPr/>
        </p:nvSpPr>
        <p:spPr>
          <a:xfrm>
            <a:off x="2210086" y="1758609"/>
            <a:ext cx="1398600" cy="192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85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Manage workloads</a:t>
            </a:r>
            <a:endParaRPr sz="9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pic>
        <p:nvPicPr>
          <p:cNvPr id="3976" name="Google Shape;3976;p3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9809" y="662953"/>
            <a:ext cx="1130552" cy="26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3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2450" y="662953"/>
            <a:ext cx="1298381" cy="25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8" name="Google Shape;3978;p3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4960" y="662953"/>
            <a:ext cx="479849" cy="1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979" name="Google Shape;3979;p351"/>
          <p:cNvSpPr/>
          <p:nvPr/>
        </p:nvSpPr>
        <p:spPr>
          <a:xfrm>
            <a:off x="1937000" y="2794475"/>
            <a:ext cx="52167" cy="1147780"/>
          </a:xfrm>
          <a:custGeom>
            <a:rect b="b" l="l" r="r" t="t"/>
            <a:pathLst>
              <a:path extrusionOk="0" h="275082" w="18288">
                <a:moveTo>
                  <a:pt x="18288" y="0"/>
                </a:moveTo>
                <a:lnTo>
                  <a:pt x="0" y="0"/>
                </a:lnTo>
                <a:lnTo>
                  <a:pt x="0" y="275082"/>
                </a:lnTo>
                <a:lnTo>
                  <a:pt x="18288" y="275082"/>
                </a:lnTo>
              </a:path>
            </a:pathLst>
          </a:custGeom>
          <a:noFill/>
          <a:ln cap="rnd" cmpd="sng" w="9525">
            <a:solidFill>
              <a:srgbClr val="14141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80" name="Google Shape;3980;p351"/>
          <p:cNvSpPr/>
          <p:nvPr/>
        </p:nvSpPr>
        <p:spPr>
          <a:xfrm>
            <a:off x="2021400" y="1758625"/>
            <a:ext cx="52212" cy="2183463"/>
          </a:xfrm>
          <a:custGeom>
            <a:rect b="b" l="l" r="r" t="t"/>
            <a:pathLst>
              <a:path extrusionOk="0" h="275082" w="18288">
                <a:moveTo>
                  <a:pt x="18288" y="0"/>
                </a:moveTo>
                <a:lnTo>
                  <a:pt x="0" y="0"/>
                </a:lnTo>
                <a:lnTo>
                  <a:pt x="0" y="275082"/>
                </a:lnTo>
                <a:lnTo>
                  <a:pt x="18288" y="275082"/>
                </a:lnTo>
              </a:path>
            </a:pathLst>
          </a:custGeom>
          <a:noFill/>
          <a:ln cap="rnd" cmpd="sng" w="9525">
            <a:solidFill>
              <a:srgbClr val="14141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81" name="Google Shape;3981;p351"/>
          <p:cNvSpPr/>
          <p:nvPr/>
        </p:nvSpPr>
        <p:spPr>
          <a:xfrm>
            <a:off x="2105800" y="1028700"/>
            <a:ext cx="52212" cy="2913118"/>
          </a:xfrm>
          <a:custGeom>
            <a:rect b="b" l="l" r="r" t="t"/>
            <a:pathLst>
              <a:path extrusionOk="0" h="275082" w="18288">
                <a:moveTo>
                  <a:pt x="18288" y="0"/>
                </a:moveTo>
                <a:lnTo>
                  <a:pt x="0" y="0"/>
                </a:lnTo>
                <a:lnTo>
                  <a:pt x="0" y="275082"/>
                </a:lnTo>
                <a:lnTo>
                  <a:pt x="18288" y="275082"/>
                </a:lnTo>
              </a:path>
            </a:pathLst>
          </a:custGeom>
          <a:noFill/>
          <a:ln cap="rnd" cmpd="sng" w="9525">
            <a:solidFill>
              <a:srgbClr val="14141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82" name="Google Shape;3982;p351"/>
          <p:cNvCxnSpPr/>
          <p:nvPr/>
        </p:nvCxnSpPr>
        <p:spPr>
          <a:xfrm>
            <a:off x="1689153" y="1395880"/>
            <a:ext cx="41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983" name="Google Shape;3983;p351"/>
          <p:cNvCxnSpPr/>
          <p:nvPr/>
        </p:nvCxnSpPr>
        <p:spPr>
          <a:xfrm>
            <a:off x="1689153" y="2295649"/>
            <a:ext cx="33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984" name="Google Shape;3984;p351"/>
          <p:cNvCxnSpPr/>
          <p:nvPr/>
        </p:nvCxnSpPr>
        <p:spPr>
          <a:xfrm>
            <a:off x="1689153" y="3231651"/>
            <a:ext cx="24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985" name="Google Shape;3985;p3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1891" y="2229857"/>
            <a:ext cx="866135" cy="27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p3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1891" y="3163095"/>
            <a:ext cx="891069" cy="28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3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1891" y="1343691"/>
            <a:ext cx="661610" cy="27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3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59900" y="3680720"/>
            <a:ext cx="806276" cy="19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3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01300" y="3649526"/>
            <a:ext cx="756538" cy="2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351"/>
          <p:cNvSpPr txBox="1"/>
          <p:nvPr>
            <p:ph idx="12" type="sldNum"/>
          </p:nvPr>
        </p:nvSpPr>
        <p:spPr>
          <a:xfrm>
            <a:off x="122236" y="472342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352"/>
          <p:cNvSpPr txBox="1"/>
          <p:nvPr>
            <p:ph type="title"/>
          </p:nvPr>
        </p:nvSpPr>
        <p:spPr>
          <a:xfrm>
            <a:off x="663788" y="3680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500"/>
              <a:t>Security must be continuous and holistic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3996" name="Google Shape;3996;p352"/>
          <p:cNvGrpSpPr/>
          <p:nvPr/>
        </p:nvGrpSpPr>
        <p:grpSpPr>
          <a:xfrm>
            <a:off x="2139451" y="2286027"/>
            <a:ext cx="4395823" cy="2623818"/>
            <a:chOff x="2532836" y="1718469"/>
            <a:chExt cx="4035828" cy="2355101"/>
          </a:xfrm>
        </p:grpSpPr>
        <p:sp>
          <p:nvSpPr>
            <p:cNvPr id="3997" name="Google Shape;3997;p352"/>
            <p:cNvSpPr/>
            <p:nvPr/>
          </p:nvSpPr>
          <p:spPr>
            <a:xfrm>
              <a:off x="2532836" y="1718469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4C4C4C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52"/>
            <p:cNvSpPr/>
            <p:nvPr/>
          </p:nvSpPr>
          <p:spPr>
            <a:xfrm rot="10800000">
              <a:off x="2532857" y="1718490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F0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52"/>
            <p:cNvSpPr/>
            <p:nvPr/>
          </p:nvSpPr>
          <p:spPr>
            <a:xfrm rot="-5400000">
              <a:off x="2532836" y="1718490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9E9E9E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52"/>
            <p:cNvSpPr/>
            <p:nvPr/>
          </p:nvSpPr>
          <p:spPr>
            <a:xfrm>
              <a:off x="4267043" y="1718469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C0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52"/>
            <p:cNvSpPr/>
            <p:nvPr/>
          </p:nvSpPr>
          <p:spPr>
            <a:xfrm rot="5400000">
              <a:off x="4267064" y="1718469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80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52"/>
            <p:cNvSpPr/>
            <p:nvPr/>
          </p:nvSpPr>
          <p:spPr>
            <a:xfrm rot="10800000">
              <a:off x="4267064" y="1718490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4C4C4C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52"/>
            <p:cNvSpPr/>
            <p:nvPr/>
          </p:nvSpPr>
          <p:spPr>
            <a:xfrm rot="-5400000">
              <a:off x="4267043" y="1718490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F0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52"/>
            <p:cNvSpPr/>
            <p:nvPr/>
          </p:nvSpPr>
          <p:spPr>
            <a:xfrm rot="5400000">
              <a:off x="2532857" y="1718469"/>
              <a:ext cx="2301600" cy="2301600"/>
            </a:xfrm>
            <a:prstGeom prst="blockArc">
              <a:avLst>
                <a:gd fmla="val 16231821" name="adj1"/>
                <a:gd fmla="val 0" name="adj2"/>
                <a:gd fmla="val 25000" name="adj3"/>
              </a:avLst>
            </a:prstGeom>
            <a:solidFill>
              <a:srgbClr val="F0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52"/>
            <p:cNvSpPr/>
            <p:nvPr/>
          </p:nvSpPr>
          <p:spPr>
            <a:xfrm>
              <a:off x="3194364" y="2375659"/>
              <a:ext cx="972000" cy="987000"/>
            </a:xfrm>
            <a:prstGeom prst="arc">
              <a:avLst>
                <a:gd fmla="val 1765034" name="adj1"/>
                <a:gd fmla="val 19410401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triangl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52"/>
            <p:cNvSpPr txBox="1"/>
            <p:nvPr/>
          </p:nvSpPr>
          <p:spPr>
            <a:xfrm rot="-2889094">
              <a:off x="5399521" y="3331252"/>
              <a:ext cx="1169131" cy="21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MANAGE</a:t>
              </a:r>
              <a:endParaRPr b="1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07" name="Google Shape;4007;p352"/>
            <p:cNvSpPr txBox="1"/>
            <p:nvPr/>
          </p:nvSpPr>
          <p:spPr>
            <a:xfrm rot="2698752">
              <a:off x="3558865" y="2103821"/>
              <a:ext cx="1168848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ADAPT</a:t>
              </a:r>
              <a:endParaRPr b="1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08" name="Google Shape;4008;p352"/>
            <p:cNvSpPr txBox="1"/>
            <p:nvPr/>
          </p:nvSpPr>
          <p:spPr>
            <a:xfrm rot="-2698128">
              <a:off x="2496132" y="2177788"/>
              <a:ext cx="1168636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DESIGN</a:t>
              </a:r>
              <a:endParaRPr b="1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09" name="Google Shape;4009;p352"/>
            <p:cNvSpPr txBox="1"/>
            <p:nvPr/>
          </p:nvSpPr>
          <p:spPr>
            <a:xfrm rot="2841676">
              <a:off x="2496356" y="3331568"/>
              <a:ext cx="1168779" cy="217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BUILD</a:t>
              </a:r>
              <a:endParaRPr b="1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0" name="Google Shape;4010;p352"/>
            <p:cNvSpPr txBox="1"/>
            <p:nvPr/>
          </p:nvSpPr>
          <p:spPr>
            <a:xfrm rot="-2698128">
              <a:off x="3673758" y="3367361"/>
              <a:ext cx="1168636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PACKAGE</a:t>
              </a:r>
              <a:endParaRPr b="1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1" name="Google Shape;4011;p352"/>
            <p:cNvSpPr txBox="1"/>
            <p:nvPr/>
          </p:nvSpPr>
          <p:spPr>
            <a:xfrm rot="-2698128">
              <a:off x="4241364" y="2141522"/>
              <a:ext cx="1168636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DEPLOY</a:t>
              </a:r>
              <a:endParaRPr b="1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2" name="Google Shape;4012;p352"/>
            <p:cNvSpPr txBox="1"/>
            <p:nvPr/>
          </p:nvSpPr>
          <p:spPr>
            <a:xfrm rot="2701872">
              <a:off x="5399857" y="2177832"/>
              <a:ext cx="1168636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RUN</a:t>
              </a:r>
              <a:endParaRPr b="1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3" name="Google Shape;4013;p352"/>
            <p:cNvSpPr/>
            <p:nvPr/>
          </p:nvSpPr>
          <p:spPr>
            <a:xfrm>
              <a:off x="4931414" y="2375659"/>
              <a:ext cx="972000" cy="987000"/>
            </a:xfrm>
            <a:prstGeom prst="arc">
              <a:avLst>
                <a:gd fmla="val 12528562" name="adj1"/>
                <a:gd fmla="val 811957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52"/>
            <p:cNvSpPr txBox="1"/>
            <p:nvPr/>
          </p:nvSpPr>
          <p:spPr>
            <a:xfrm>
              <a:off x="3330223" y="2787316"/>
              <a:ext cx="706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Dev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5" name="Google Shape;4015;p352"/>
            <p:cNvSpPr txBox="1"/>
            <p:nvPr/>
          </p:nvSpPr>
          <p:spPr>
            <a:xfrm>
              <a:off x="5082511" y="2787316"/>
              <a:ext cx="706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Ops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016" name="Google Shape;4016;p352"/>
            <p:cNvSpPr txBox="1"/>
            <p:nvPr/>
          </p:nvSpPr>
          <p:spPr>
            <a:xfrm rot="2698752">
              <a:off x="4397065" y="3475421"/>
              <a:ext cx="1168848" cy="216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ADAPT</a:t>
              </a:r>
              <a:endParaRPr b="1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4017" name="Google Shape;4017;p3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pSp>
        <p:nvGrpSpPr>
          <p:cNvPr id="4018" name="Google Shape;4018;p352"/>
          <p:cNvGrpSpPr/>
          <p:nvPr/>
        </p:nvGrpSpPr>
        <p:grpSpPr>
          <a:xfrm>
            <a:off x="1034099" y="1778925"/>
            <a:ext cx="7207520" cy="396180"/>
            <a:chOff x="1034099" y="3379125"/>
            <a:chExt cx="7207520" cy="396180"/>
          </a:xfrm>
        </p:grpSpPr>
        <p:sp>
          <p:nvSpPr>
            <p:cNvPr id="4019" name="Google Shape;4019;p352"/>
            <p:cNvSpPr txBox="1"/>
            <p:nvPr/>
          </p:nvSpPr>
          <p:spPr>
            <a:xfrm>
              <a:off x="1034099" y="3379125"/>
              <a:ext cx="14331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ed Hat Text"/>
                  <a:ea typeface="Red Hat Text"/>
                  <a:cs typeface="Red Hat Text"/>
                  <a:sym typeface="Red Hat Text"/>
                </a:rPr>
                <a:t>Control Application Security</a:t>
              </a:r>
              <a:endParaRPr sz="17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020" name="Google Shape;4020;p352"/>
            <p:cNvSpPr txBox="1"/>
            <p:nvPr/>
          </p:nvSpPr>
          <p:spPr>
            <a:xfrm>
              <a:off x="6011719" y="3464504"/>
              <a:ext cx="2229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ed Hat Text"/>
                  <a:ea typeface="Red Hat Text"/>
                  <a:cs typeface="Red Hat Text"/>
                  <a:sym typeface="Red Hat Text"/>
                </a:rPr>
                <a:t>Detect &amp; Respond to Runtime Threats</a:t>
              </a:r>
              <a:endParaRPr sz="1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021" name="Google Shape;4021;p352"/>
            <p:cNvSpPr txBox="1"/>
            <p:nvPr/>
          </p:nvSpPr>
          <p:spPr>
            <a:xfrm>
              <a:off x="3596621" y="3405629"/>
              <a:ext cx="14100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ed Hat Text"/>
                  <a:ea typeface="Red Hat Text"/>
                  <a:cs typeface="Red Hat Text"/>
                  <a:sym typeface="Red Hat Text"/>
                </a:rPr>
                <a:t>Protect the Platform</a:t>
              </a:r>
              <a:endParaRPr sz="14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pic>
        <p:nvPicPr>
          <p:cNvPr id="4022" name="Google Shape;4022;p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858" y="1005501"/>
            <a:ext cx="594653" cy="59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4674" y="1005500"/>
            <a:ext cx="594653" cy="59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4" name="Google Shape;4024;p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0193" y="1005501"/>
            <a:ext cx="594652" cy="59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353"/>
          <p:cNvSpPr txBox="1"/>
          <p:nvPr>
            <p:ph type="title"/>
          </p:nvPr>
        </p:nvSpPr>
        <p:spPr>
          <a:xfrm>
            <a:off x="826650" y="274000"/>
            <a:ext cx="74907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300"/>
            </a:br>
            <a:r>
              <a:rPr lang="en" sz="2300"/>
              <a:t>OpenShift delivers continuous security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030" name="Google Shape;4030;p353"/>
          <p:cNvSpPr/>
          <p:nvPr/>
        </p:nvSpPr>
        <p:spPr>
          <a:xfrm>
            <a:off x="718050" y="912725"/>
            <a:ext cx="2286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8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Control</a:t>
            </a:r>
            <a:endParaRPr b="1" sz="2000">
              <a:solidFill>
                <a:srgbClr val="C8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1" name="Google Shape;4031;p353"/>
          <p:cNvSpPr/>
          <p:nvPr/>
        </p:nvSpPr>
        <p:spPr>
          <a:xfrm>
            <a:off x="3358425" y="912725"/>
            <a:ext cx="2286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8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Protect</a:t>
            </a:r>
            <a:endParaRPr b="1" sz="2000">
              <a:solidFill>
                <a:srgbClr val="C8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2" name="Google Shape;4032;p353"/>
          <p:cNvSpPr/>
          <p:nvPr/>
        </p:nvSpPr>
        <p:spPr>
          <a:xfrm>
            <a:off x="5922600" y="912713"/>
            <a:ext cx="24288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8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Detect &amp; Respond</a:t>
            </a:r>
            <a:endParaRPr b="1" sz="2000">
              <a:solidFill>
                <a:srgbClr val="C8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3" name="Google Shape;4033;p353"/>
          <p:cNvSpPr txBox="1"/>
          <p:nvPr>
            <p:ph idx="12" type="sldNum"/>
          </p:nvPr>
        </p:nvSpPr>
        <p:spPr>
          <a:xfrm>
            <a:off x="135610" y="46902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4" name="Google Shape;4034;p353"/>
          <p:cNvSpPr/>
          <p:nvPr/>
        </p:nvSpPr>
        <p:spPr>
          <a:xfrm>
            <a:off x="711431" y="2661376"/>
            <a:ext cx="2286000" cy="24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Trusted content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35" name="Google Shape;4035;p353"/>
          <p:cNvSpPr/>
          <p:nvPr/>
        </p:nvSpPr>
        <p:spPr>
          <a:xfrm>
            <a:off x="711431" y="2968511"/>
            <a:ext cx="2286000" cy="24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Container registry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36" name="Google Shape;4036;p353"/>
          <p:cNvSpPr/>
          <p:nvPr/>
        </p:nvSpPr>
        <p:spPr>
          <a:xfrm>
            <a:off x="711431" y="3275645"/>
            <a:ext cx="2286000" cy="24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Build management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37" name="Google Shape;4037;p353"/>
          <p:cNvSpPr/>
          <p:nvPr/>
        </p:nvSpPr>
        <p:spPr>
          <a:xfrm>
            <a:off x="711431" y="3585376"/>
            <a:ext cx="2286000" cy="251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CI/CD pipeline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38" name="Google Shape;4038;p353"/>
          <p:cNvSpPr/>
          <p:nvPr/>
        </p:nvSpPr>
        <p:spPr>
          <a:xfrm>
            <a:off x="3358425" y="2663776"/>
            <a:ext cx="2286000" cy="2460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 platform lifecycle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39" name="Google Shape;4039;p353"/>
          <p:cNvSpPr/>
          <p:nvPr/>
        </p:nvSpPr>
        <p:spPr>
          <a:xfrm>
            <a:off x="3358425" y="2970911"/>
            <a:ext cx="2286000" cy="2460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Identity and access management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0" name="Google Shape;4040;p353"/>
          <p:cNvSpPr/>
          <p:nvPr/>
        </p:nvSpPr>
        <p:spPr>
          <a:xfrm>
            <a:off x="3358425" y="3278045"/>
            <a:ext cx="2286000" cy="2460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Platform data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1" name="Google Shape;4041;p353"/>
          <p:cNvSpPr/>
          <p:nvPr/>
        </p:nvSpPr>
        <p:spPr>
          <a:xfrm>
            <a:off x="3358425" y="3590776"/>
            <a:ext cx="2286000" cy="2460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Deployment policies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2" name="Google Shape;4042;p353"/>
          <p:cNvSpPr/>
          <p:nvPr/>
        </p:nvSpPr>
        <p:spPr>
          <a:xfrm>
            <a:off x="5969231" y="2664976"/>
            <a:ext cx="2286000" cy="244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Container isolation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3" name="Google Shape;4043;p353"/>
          <p:cNvSpPr/>
          <p:nvPr/>
        </p:nvSpPr>
        <p:spPr>
          <a:xfrm>
            <a:off x="5969231" y="2972111"/>
            <a:ext cx="2286000" cy="244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Network isolation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4" name="Google Shape;4044;p353"/>
          <p:cNvSpPr/>
          <p:nvPr/>
        </p:nvSpPr>
        <p:spPr>
          <a:xfrm>
            <a:off x="5969231" y="3279245"/>
            <a:ext cx="2286000" cy="244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Application access and data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5" name="Google Shape;4045;p353"/>
          <p:cNvSpPr/>
          <p:nvPr/>
        </p:nvSpPr>
        <p:spPr>
          <a:xfrm>
            <a:off x="5969231" y="3591976"/>
            <a:ext cx="2286000" cy="244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Observability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6" name="Google Shape;4046;p353"/>
          <p:cNvSpPr/>
          <p:nvPr/>
        </p:nvSpPr>
        <p:spPr>
          <a:xfrm>
            <a:off x="711431" y="1734572"/>
            <a:ext cx="2286000" cy="2502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Vulnerability analysis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7" name="Google Shape;4047;p353"/>
          <p:cNvSpPr/>
          <p:nvPr/>
        </p:nvSpPr>
        <p:spPr>
          <a:xfrm>
            <a:off x="711431" y="2043507"/>
            <a:ext cx="2286000" cy="2502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App config analysis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8" name="Google Shape;4048;p353"/>
          <p:cNvSpPr/>
          <p:nvPr/>
        </p:nvSpPr>
        <p:spPr>
          <a:xfrm>
            <a:off x="711431" y="2352441"/>
            <a:ext cx="2286000" cy="2502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APIs for CI/CD integrations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49" name="Google Shape;4049;p353"/>
          <p:cNvSpPr/>
          <p:nvPr/>
        </p:nvSpPr>
        <p:spPr>
          <a:xfrm>
            <a:off x="3358425" y="1736972"/>
            <a:ext cx="2286000" cy="2478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Policy admission controller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50" name="Google Shape;4050;p353"/>
          <p:cNvSpPr/>
          <p:nvPr/>
        </p:nvSpPr>
        <p:spPr>
          <a:xfrm>
            <a:off x="3358425" y="2045907"/>
            <a:ext cx="2286000" cy="2478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Compliance assessments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51" name="Google Shape;4051;p353"/>
          <p:cNvSpPr/>
          <p:nvPr/>
        </p:nvSpPr>
        <p:spPr>
          <a:xfrm>
            <a:off x="3358425" y="2354841"/>
            <a:ext cx="2286000" cy="2478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Risk profiling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52" name="Google Shape;4052;p353"/>
          <p:cNvSpPr/>
          <p:nvPr/>
        </p:nvSpPr>
        <p:spPr>
          <a:xfrm>
            <a:off x="5969231" y="1738472"/>
            <a:ext cx="2286000" cy="2463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Runtime behavioral analysis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53" name="Google Shape;4053;p353"/>
          <p:cNvSpPr/>
          <p:nvPr/>
        </p:nvSpPr>
        <p:spPr>
          <a:xfrm>
            <a:off x="5969231" y="2047407"/>
            <a:ext cx="2286000" cy="2463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Auto-suggest network policies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54" name="Google Shape;4054;p353"/>
          <p:cNvSpPr/>
          <p:nvPr/>
        </p:nvSpPr>
        <p:spPr>
          <a:xfrm>
            <a:off x="5969231" y="2356341"/>
            <a:ext cx="2286000" cy="246300"/>
          </a:xfrm>
          <a:prstGeom prst="rect">
            <a:avLst/>
          </a:prstGeom>
          <a:solidFill>
            <a:srgbClr val="596AC2"/>
          </a:solidFill>
          <a:ln cap="flat" cmpd="sng" w="9525">
            <a:solidFill>
              <a:srgbClr val="596A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Threat detection / incident response</a:t>
            </a:r>
            <a:endParaRPr sz="10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cxnSp>
        <p:nvCxnSpPr>
          <p:cNvPr id="4055" name="Google Shape;4055;p353"/>
          <p:cNvCxnSpPr/>
          <p:nvPr/>
        </p:nvCxnSpPr>
        <p:spPr>
          <a:xfrm flipH="1" rot="-5400000">
            <a:off x="282881" y="2318264"/>
            <a:ext cx="312900" cy="295500"/>
          </a:xfrm>
          <a:prstGeom prst="bentConnector3">
            <a:avLst>
              <a:gd fmla="val 999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6" name="Google Shape;4056;p353"/>
          <p:cNvCxnSpPr/>
          <p:nvPr/>
        </p:nvCxnSpPr>
        <p:spPr>
          <a:xfrm rot="-5400000">
            <a:off x="283031" y="1765927"/>
            <a:ext cx="312600" cy="295500"/>
          </a:xfrm>
          <a:prstGeom prst="bentConnector3">
            <a:avLst>
              <a:gd fmla="val 999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7" name="Google Shape;4057;p353"/>
          <p:cNvSpPr/>
          <p:nvPr/>
        </p:nvSpPr>
        <p:spPr>
          <a:xfrm>
            <a:off x="716531" y="3881600"/>
            <a:ext cx="7538700" cy="23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353"/>
          <p:cNvSpPr txBox="1"/>
          <p:nvPr/>
        </p:nvSpPr>
        <p:spPr>
          <a:xfrm>
            <a:off x="1096493" y="3827166"/>
            <a:ext cx="1554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BUILD</a:t>
            </a:r>
            <a:endParaRPr sz="15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059" name="Google Shape;4059;p353"/>
          <p:cNvSpPr txBox="1"/>
          <p:nvPr/>
        </p:nvSpPr>
        <p:spPr>
          <a:xfrm>
            <a:off x="3951713" y="3824693"/>
            <a:ext cx="1242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DEPLOY</a:t>
            </a:r>
            <a:endParaRPr sz="150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060" name="Google Shape;4060;p353"/>
          <p:cNvSpPr txBox="1"/>
          <p:nvPr/>
        </p:nvSpPr>
        <p:spPr>
          <a:xfrm>
            <a:off x="6430256" y="3864068"/>
            <a:ext cx="1546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ed Hat Text"/>
                <a:ea typeface="Red Hat Text"/>
                <a:cs typeface="Red Hat Text"/>
                <a:sym typeface="Red Hat Text"/>
              </a:rPr>
              <a:t>RUN</a:t>
            </a:r>
            <a:endParaRPr sz="150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061" name="Google Shape;4061;p353"/>
          <p:cNvSpPr/>
          <p:nvPr/>
        </p:nvSpPr>
        <p:spPr>
          <a:xfrm>
            <a:off x="711431" y="1424438"/>
            <a:ext cx="2286000" cy="251400"/>
          </a:xfrm>
          <a:prstGeom prst="rect">
            <a:avLst/>
          </a:prstGeom>
          <a:solidFill>
            <a:srgbClr val="EF394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 Lifecycle and Locality</a:t>
            </a:r>
            <a:endParaRPr sz="1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2" name="Google Shape;4062;p353"/>
          <p:cNvSpPr/>
          <p:nvPr/>
        </p:nvSpPr>
        <p:spPr>
          <a:xfrm>
            <a:off x="3358425" y="1419338"/>
            <a:ext cx="2286000" cy="246900"/>
          </a:xfrm>
          <a:prstGeom prst="rect">
            <a:avLst/>
          </a:prstGeom>
          <a:solidFill>
            <a:srgbClr val="EF394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Fleet Management</a:t>
            </a:r>
            <a:endParaRPr sz="1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3" name="Google Shape;4063;p353"/>
          <p:cNvSpPr/>
          <p:nvPr/>
        </p:nvSpPr>
        <p:spPr>
          <a:xfrm>
            <a:off x="5969231" y="1420838"/>
            <a:ext cx="2286000" cy="246900"/>
          </a:xfrm>
          <a:prstGeom prst="rect">
            <a:avLst/>
          </a:prstGeom>
          <a:solidFill>
            <a:srgbClr val="EF394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Fleet Observability &amp; Alerts</a:t>
            </a:r>
            <a:endParaRPr sz="1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64" name="Google Shape;4064;p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675" y="960847"/>
            <a:ext cx="393900" cy="393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5" name="Google Shape;4065;p353"/>
          <p:cNvCxnSpPr/>
          <p:nvPr/>
        </p:nvCxnSpPr>
        <p:spPr>
          <a:xfrm flipH="1" rot="-5400000">
            <a:off x="242375" y="3492158"/>
            <a:ext cx="393900" cy="295500"/>
          </a:xfrm>
          <a:prstGeom prst="bentConnector3">
            <a:avLst>
              <a:gd fmla="val 999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6" name="Google Shape;4066;p353"/>
          <p:cNvCxnSpPr/>
          <p:nvPr/>
        </p:nvCxnSpPr>
        <p:spPr>
          <a:xfrm rot="-5400000">
            <a:off x="242675" y="2797013"/>
            <a:ext cx="393300" cy="295500"/>
          </a:xfrm>
          <a:prstGeom prst="bentConnector3">
            <a:avLst>
              <a:gd fmla="val 999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7" name="Google Shape;4067;p353"/>
          <p:cNvSpPr txBox="1"/>
          <p:nvPr/>
        </p:nvSpPr>
        <p:spPr>
          <a:xfrm>
            <a:off x="0" y="2041700"/>
            <a:ext cx="71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ed Hat Display"/>
                <a:ea typeface="Red Hat Display"/>
                <a:cs typeface="Red Hat Display"/>
                <a:sym typeface="Red Hat Display"/>
              </a:rPr>
              <a:t>ACS</a:t>
            </a:r>
            <a:endParaRPr b="1"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8" name="Google Shape;4068;p353"/>
          <p:cNvSpPr txBox="1"/>
          <p:nvPr/>
        </p:nvSpPr>
        <p:spPr>
          <a:xfrm>
            <a:off x="0" y="3108500"/>
            <a:ext cx="71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ed Hat Display"/>
                <a:ea typeface="Red Hat Display"/>
                <a:cs typeface="Red Hat Display"/>
                <a:sym typeface="Red Hat Display"/>
              </a:rPr>
              <a:t>OCP</a:t>
            </a:r>
            <a:endParaRPr b="1"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9" name="Google Shape;4069;p353"/>
          <p:cNvSpPr txBox="1"/>
          <p:nvPr/>
        </p:nvSpPr>
        <p:spPr>
          <a:xfrm>
            <a:off x="152400" y="1355900"/>
            <a:ext cx="71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ed Hat Display"/>
                <a:ea typeface="Red Hat Display"/>
                <a:cs typeface="Red Hat Display"/>
                <a:sym typeface="Red Hat Display"/>
              </a:rPr>
              <a:t>ACM</a:t>
            </a:r>
            <a:endParaRPr b="1"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0" name="Google Shape;4070;p353"/>
          <p:cNvSpPr/>
          <p:nvPr/>
        </p:nvSpPr>
        <p:spPr>
          <a:xfrm>
            <a:off x="716475" y="4246406"/>
            <a:ext cx="7538700" cy="393900"/>
          </a:xfrm>
          <a:prstGeom prst="rect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DevSecOps</a:t>
            </a:r>
            <a:endParaRPr sz="2400">
              <a:solidFill>
                <a:srgbClr val="EE0000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pic>
        <p:nvPicPr>
          <p:cNvPr id="4071" name="Google Shape;4071;p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1950" y="958975"/>
            <a:ext cx="459600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3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2925" y="948475"/>
            <a:ext cx="393900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3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security for cloud-native applications</a:t>
            </a:r>
            <a:endParaRPr/>
          </a:p>
        </p:txBody>
      </p:sp>
      <p:sp>
        <p:nvSpPr>
          <p:cNvPr id="4078" name="Google Shape;4078;p3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9" name="Google Shape;4079;p35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Kubernetes-native security platform</a:t>
            </a:r>
            <a:endParaRPr/>
          </a:p>
        </p:txBody>
      </p:sp>
      <p:sp>
        <p:nvSpPr>
          <p:cNvPr id="4080" name="Google Shape;4080;p354"/>
          <p:cNvSpPr/>
          <p:nvPr/>
        </p:nvSpPr>
        <p:spPr>
          <a:xfrm>
            <a:off x="335831" y="1325888"/>
            <a:ext cx="6804600" cy="207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354"/>
          <p:cNvSpPr/>
          <p:nvPr/>
        </p:nvSpPr>
        <p:spPr>
          <a:xfrm>
            <a:off x="335831" y="3524176"/>
            <a:ext cx="1317600" cy="9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ed Hat Display"/>
                <a:ea typeface="Red Hat Display"/>
                <a:cs typeface="Red Hat Display"/>
                <a:sym typeface="Red Hat Display"/>
              </a:rPr>
              <a:t>Image scanning</a:t>
            </a:r>
            <a:endParaRPr b="1"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2" name="Google Shape;4082;p354"/>
          <p:cNvSpPr/>
          <p:nvPr/>
        </p:nvSpPr>
        <p:spPr>
          <a:xfrm>
            <a:off x="1707657" y="3524176"/>
            <a:ext cx="1317600" cy="9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Registries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3" name="Google Shape;4083;p354"/>
          <p:cNvSpPr/>
          <p:nvPr/>
        </p:nvSpPr>
        <p:spPr>
          <a:xfrm>
            <a:off x="3079482" y="3524176"/>
            <a:ext cx="1317600" cy="9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CI/CD tools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4" name="Google Shape;4084;p354"/>
          <p:cNvSpPr/>
          <p:nvPr/>
        </p:nvSpPr>
        <p:spPr>
          <a:xfrm>
            <a:off x="4451307" y="3524176"/>
            <a:ext cx="1317600" cy="9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DevOps notification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5" name="Google Shape;4085;p354"/>
          <p:cNvSpPr/>
          <p:nvPr/>
        </p:nvSpPr>
        <p:spPr>
          <a:xfrm>
            <a:off x="5823132" y="3524176"/>
            <a:ext cx="1317600" cy="98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SIEM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6" name="Google Shape;4086;p354"/>
          <p:cNvSpPr/>
          <p:nvPr/>
        </p:nvSpPr>
        <p:spPr>
          <a:xfrm>
            <a:off x="7264200" y="1325888"/>
            <a:ext cx="1582800" cy="318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274325" spcFirstLastPara="1" rIns="68575" wrap="square" tIns="274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Any Kubernetes distribution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7" name="Google Shape;4087;p354"/>
          <p:cNvSpPr/>
          <p:nvPr/>
        </p:nvSpPr>
        <p:spPr>
          <a:xfrm>
            <a:off x="493992" y="1913816"/>
            <a:ext cx="2316000" cy="701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8915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Build</a:t>
            </a:r>
            <a:endParaRPr b="1" i="0" sz="1200" u="none" cap="none" strike="noStrike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>
                <a:latin typeface="Red Hat Display"/>
                <a:ea typeface="Red Hat Display"/>
                <a:cs typeface="Red Hat Display"/>
                <a:sym typeface="Red Hat Display"/>
              </a:rPr>
              <a:t>Secure supply chain</a:t>
            </a:r>
            <a:endParaRPr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8" name="Google Shape;4088;p354"/>
          <p:cNvSpPr/>
          <p:nvPr/>
        </p:nvSpPr>
        <p:spPr>
          <a:xfrm>
            <a:off x="2576258" y="1913816"/>
            <a:ext cx="2316000" cy="701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8915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Deploy</a:t>
            </a:r>
            <a:endParaRPr b="1" i="0" sz="1200" u="none" cap="none" strike="noStrike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>
                <a:latin typeface="Red Hat Display"/>
                <a:ea typeface="Red Hat Display"/>
                <a:cs typeface="Red Hat Display"/>
                <a:sym typeface="Red Hat Display"/>
              </a:rPr>
              <a:t>Secure infrastructure</a:t>
            </a:r>
            <a:endParaRPr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9" name="Google Shape;4089;p354"/>
          <p:cNvSpPr/>
          <p:nvPr/>
        </p:nvSpPr>
        <p:spPr>
          <a:xfrm>
            <a:off x="4658524" y="1913816"/>
            <a:ext cx="2316000" cy="7017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8915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Run</a:t>
            </a:r>
            <a:endParaRPr b="1" i="0" sz="1200" u="none" cap="none" strike="noStrike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>
                <a:latin typeface="Red Hat Display"/>
                <a:ea typeface="Red Hat Display"/>
                <a:cs typeface="Red Hat Display"/>
                <a:sym typeface="Red Hat Display"/>
              </a:rPr>
              <a:t>Secure workloads</a:t>
            </a:r>
            <a:endParaRPr sz="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0" name="Google Shape;4090;p354"/>
          <p:cNvSpPr txBox="1"/>
          <p:nvPr/>
        </p:nvSpPr>
        <p:spPr>
          <a:xfrm>
            <a:off x="336263" y="1411613"/>
            <a:ext cx="6804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Red Hat Advanced Cluster Security for Kubernetes</a:t>
            </a:r>
            <a:endParaRPr sz="1700">
              <a:solidFill>
                <a:schemeClr val="accen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091" name="Google Shape;4091;p354"/>
          <p:cNvSpPr/>
          <p:nvPr/>
        </p:nvSpPr>
        <p:spPr>
          <a:xfrm>
            <a:off x="494006" y="2707331"/>
            <a:ext cx="32442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Policy engine</a:t>
            </a:r>
            <a:endParaRPr b="1" sz="120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2" name="Google Shape;4092;p354"/>
          <p:cNvSpPr/>
          <p:nvPr/>
        </p:nvSpPr>
        <p:spPr>
          <a:xfrm>
            <a:off x="3738281" y="2707331"/>
            <a:ext cx="3236400" cy="4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API</a:t>
            </a:r>
            <a:endParaRPr b="1" sz="120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093" name="Google Shape;4093;p354"/>
          <p:cNvGrpSpPr/>
          <p:nvPr/>
        </p:nvGrpSpPr>
        <p:grpSpPr>
          <a:xfrm>
            <a:off x="494013" y="3798814"/>
            <a:ext cx="1041876" cy="623337"/>
            <a:chOff x="658684" y="5046035"/>
            <a:chExt cx="1389168" cy="831115"/>
          </a:xfrm>
        </p:grpSpPr>
        <p:pic>
          <p:nvPicPr>
            <p:cNvPr descr="quay.png" id="4094" name="Google Shape;4094;p3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684" y="5431445"/>
              <a:ext cx="480141" cy="13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nable.png" id="4095" name="Google Shape;4095;p3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5615" y="5415803"/>
              <a:ext cx="762237" cy="197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096" name="Google Shape;4096;p3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22970" y="5046035"/>
              <a:ext cx="633325" cy="304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4097" name="Google Shape;4097;p3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313" y="5120500"/>
              <a:ext cx="480125" cy="14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8" name="Google Shape;4098;p3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8850" y="5733450"/>
              <a:ext cx="815972" cy="14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9" name="Google Shape;4099;p354"/>
          <p:cNvGrpSpPr/>
          <p:nvPr/>
        </p:nvGrpSpPr>
        <p:grpSpPr>
          <a:xfrm>
            <a:off x="1787986" y="3825270"/>
            <a:ext cx="1156954" cy="587956"/>
            <a:chOff x="2383982" y="5081310"/>
            <a:chExt cx="1542605" cy="783941"/>
          </a:xfrm>
        </p:grpSpPr>
        <p:pic>
          <p:nvPicPr>
            <p:cNvPr descr="aws – MICROIDEATION" id="4100" name="Google Shape;4100;p354"/>
            <p:cNvPicPr preferRelativeResize="0"/>
            <p:nvPr/>
          </p:nvPicPr>
          <p:blipFill rotWithShape="1">
            <a:blip r:embed="rId8">
              <a:alphaModFix/>
            </a:blip>
            <a:srcRect b="20871" l="16780" r="17360" t="21184"/>
            <a:stretch/>
          </p:blipFill>
          <p:spPr>
            <a:xfrm>
              <a:off x="2383982" y="5081310"/>
              <a:ext cx="454853" cy="14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Container Registry - CNCF Cloud Native Interactive Landscape" id="4101" name="Google Shape;4101;p354"/>
            <p:cNvPicPr preferRelativeResize="0"/>
            <p:nvPr/>
          </p:nvPicPr>
          <p:blipFill rotWithShape="1">
            <a:blip r:embed="rId9">
              <a:alphaModFix amt="70000"/>
            </a:blip>
            <a:srcRect b="0" l="0" r="0" t="0"/>
            <a:stretch/>
          </p:blipFill>
          <p:spPr>
            <a:xfrm>
              <a:off x="2956067" y="5647056"/>
              <a:ext cx="359097" cy="21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rands AP - AZ | Azure Container Registry" id="4102" name="Google Shape;4102;p354"/>
            <p:cNvPicPr preferRelativeResize="0"/>
            <p:nvPr/>
          </p:nvPicPr>
          <p:blipFill rotWithShape="1">
            <a:blip r:embed="rId10">
              <a:alphaModFix amt="70000"/>
            </a:blip>
            <a:srcRect b="0" l="0" r="0" t="0"/>
            <a:stretch/>
          </p:blipFill>
          <p:spPr>
            <a:xfrm>
              <a:off x="2511891" y="5358955"/>
              <a:ext cx="565383" cy="153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hat is Jfrog Artifactory - its component and Features - FoxuTech" id="4103" name="Google Shape;4103;p354"/>
            <p:cNvPicPr preferRelativeResize="0"/>
            <p:nvPr/>
          </p:nvPicPr>
          <p:blipFill rotWithShape="1">
            <a:blip r:embed="rId11">
              <a:alphaModFix amt="70000"/>
            </a:blip>
            <a:srcRect b="19725" l="7502" r="8759" t="12089"/>
            <a:stretch/>
          </p:blipFill>
          <p:spPr>
            <a:xfrm>
              <a:off x="2384396" y="5693976"/>
              <a:ext cx="460089" cy="124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natype Nexus - XebiaLabs" id="4104" name="Google Shape;4104;p354"/>
            <p:cNvPicPr preferRelativeResize="0"/>
            <p:nvPr/>
          </p:nvPicPr>
          <p:blipFill rotWithShape="1">
            <a:blip r:embed="rId12">
              <a:alphaModFix/>
            </a:blip>
            <a:srcRect b="38511" l="10330" r="10203" t="39508"/>
            <a:stretch/>
          </p:blipFill>
          <p:spPr>
            <a:xfrm>
              <a:off x="2992322" y="5109127"/>
              <a:ext cx="329249" cy="91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BM Cloud Container Registry - CNCF Cloud Native Interactive Landscape" id="4105" name="Google Shape;4105;p354"/>
            <p:cNvPicPr preferRelativeResize="0"/>
            <p:nvPr/>
          </p:nvPicPr>
          <p:blipFill rotWithShape="1">
            <a:blip r:embed="rId13">
              <a:alphaModFix amt="70000"/>
            </a:blip>
            <a:srcRect b="0" l="0" r="0" t="0"/>
            <a:stretch/>
          </p:blipFill>
          <p:spPr>
            <a:xfrm>
              <a:off x="3294918" y="5354316"/>
              <a:ext cx="451531" cy="1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cker Logos and Photos | Docker" id="4106" name="Google Shape;4106;p35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475032" y="5096604"/>
              <a:ext cx="451555" cy="116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d Hat logo standards" id="4107" name="Google Shape;4107;p354"/>
            <p:cNvPicPr preferRelativeResize="0"/>
            <p:nvPr/>
          </p:nvPicPr>
          <p:blipFill rotWithShape="1">
            <a:blip r:embed="rId15">
              <a:alphaModFix amt="50000"/>
            </a:blip>
            <a:srcRect b="29442" l="9760" r="10232" t="29749"/>
            <a:stretch/>
          </p:blipFill>
          <p:spPr>
            <a:xfrm>
              <a:off x="3426765" y="5692990"/>
              <a:ext cx="465270" cy="126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8" name="Google Shape;4108;p354"/>
          <p:cNvGrpSpPr/>
          <p:nvPr/>
        </p:nvGrpSpPr>
        <p:grpSpPr>
          <a:xfrm>
            <a:off x="3164350" y="3807152"/>
            <a:ext cx="1115763" cy="662492"/>
            <a:chOff x="4219133" y="5057153"/>
            <a:chExt cx="1487684" cy="883323"/>
          </a:xfrm>
        </p:grpSpPr>
        <p:pic>
          <p:nvPicPr>
            <p:cNvPr descr="Picture 24" id="4109" name="Google Shape;4109;p35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630999" y="5057153"/>
              <a:ext cx="695045" cy="230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descr="Picture 25" id="4110" name="Google Shape;4110;p35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61979" y="5599238"/>
              <a:ext cx="682476" cy="341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descr="Picture 23" id="4111" name="Google Shape;4111;p35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418303" y="5524823"/>
              <a:ext cx="404883" cy="4048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descr="Press kit | GitLab" id="4112" name="Google Shape;4112;p354"/>
            <p:cNvPicPr preferRelativeResize="0"/>
            <p:nvPr/>
          </p:nvPicPr>
          <p:blipFill rotWithShape="1">
            <a:blip r:embed="rId19">
              <a:alphaModFix/>
            </a:blip>
            <a:srcRect b="20103" l="8736" r="8761" t="19469"/>
            <a:stretch/>
          </p:blipFill>
          <p:spPr>
            <a:xfrm>
              <a:off x="5087048" y="5345521"/>
              <a:ext cx="619770" cy="195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-logo-2-imagen" id="4113" name="Google Shape;4113;p354"/>
            <p:cNvPicPr preferRelativeResize="0"/>
            <p:nvPr/>
          </p:nvPicPr>
          <p:blipFill rotWithShape="1">
            <a:blip r:embed="rId20">
              <a:alphaModFix/>
            </a:blip>
            <a:srcRect b="20931" l="7337" r="6336" t="20207"/>
            <a:stretch/>
          </p:blipFill>
          <p:spPr>
            <a:xfrm>
              <a:off x="4219133" y="5313062"/>
              <a:ext cx="682469" cy="2605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4" name="Google Shape;4114;p354"/>
          <p:cNvGrpSpPr/>
          <p:nvPr/>
        </p:nvGrpSpPr>
        <p:grpSpPr>
          <a:xfrm>
            <a:off x="4562012" y="3836729"/>
            <a:ext cx="1096199" cy="583258"/>
            <a:chOff x="6082682" y="5096588"/>
            <a:chExt cx="1461599" cy="777677"/>
          </a:xfrm>
        </p:grpSpPr>
        <p:pic>
          <p:nvPicPr>
            <p:cNvPr descr="Image" id="4115" name="Google Shape;4115;p3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647579" y="5096589"/>
              <a:ext cx="378314" cy="443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116" name="Google Shape;4116;p354"/>
            <p:cNvPicPr preferRelativeResize="0"/>
            <p:nvPr/>
          </p:nvPicPr>
          <p:blipFill rotWithShape="1">
            <a:blip r:embed="rId22">
              <a:alphaModFix/>
            </a:blip>
            <a:srcRect b="0" l="5953" r="0" t="-3252"/>
            <a:stretch/>
          </p:blipFill>
          <p:spPr>
            <a:xfrm>
              <a:off x="6082682" y="5096604"/>
              <a:ext cx="542846" cy="402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4117" name="Google Shape;4117;p35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135162" y="5612936"/>
              <a:ext cx="270024" cy="261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crosoft teams and waterloo photos | Mechanical and Mechatronics ..." id="4118" name="Google Shape;4118;p35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070792" y="5096588"/>
              <a:ext cx="473490" cy="394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agerduty logo" id="4119" name="Google Shape;4119;p3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221784" y="5678368"/>
              <a:ext cx="767125" cy="155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0" name="Google Shape;4120;p354"/>
          <p:cNvGrpSpPr/>
          <p:nvPr/>
        </p:nvGrpSpPr>
        <p:grpSpPr>
          <a:xfrm>
            <a:off x="5940095" y="3812893"/>
            <a:ext cx="1083862" cy="621490"/>
            <a:chOff x="7920126" y="5064808"/>
            <a:chExt cx="1445149" cy="828653"/>
          </a:xfrm>
        </p:grpSpPr>
        <p:pic>
          <p:nvPicPr>
            <p:cNvPr descr="Image result for splunk logo" id="4121" name="Google Shape;4121;p354"/>
            <p:cNvPicPr preferRelativeResize="0"/>
            <p:nvPr/>
          </p:nvPicPr>
          <p:blipFill rotWithShape="1">
            <a:blip r:embed="rId26">
              <a:alphaModFix/>
            </a:blip>
            <a:srcRect b="22799" l="0" r="0" t="22799"/>
            <a:stretch/>
          </p:blipFill>
          <p:spPr>
            <a:xfrm>
              <a:off x="7920126" y="5064808"/>
              <a:ext cx="560628" cy="169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sumo logic logo" id="4122" name="Google Shape;4122;p35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609756" y="5079190"/>
              <a:ext cx="755519" cy="1406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23" name="Google Shape;4123;p354"/>
            <p:cNvGrpSpPr/>
            <p:nvPr/>
          </p:nvGrpSpPr>
          <p:grpSpPr>
            <a:xfrm>
              <a:off x="8442841" y="5655712"/>
              <a:ext cx="890317" cy="230880"/>
              <a:chOff x="6781800" y="4601679"/>
              <a:chExt cx="597528" cy="154953"/>
            </a:xfrm>
          </p:grpSpPr>
          <p:pic>
            <p:nvPicPr>
              <p:cNvPr descr="Google Cloud Professional Security Engineer Exam Study Guide" id="4124" name="Google Shape;4124;p354"/>
              <p:cNvPicPr preferRelativeResize="0"/>
              <p:nvPr/>
            </p:nvPicPr>
            <p:blipFill rotWithShape="1">
              <a:blip r:embed="rId28">
                <a:alphaModFix amt="70000"/>
              </a:blip>
              <a:srcRect b="57982" l="74597" r="7465" t="18579"/>
              <a:stretch/>
            </p:blipFill>
            <p:spPr>
              <a:xfrm>
                <a:off x="6781800" y="4601679"/>
                <a:ext cx="203423" cy="154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Cloud Professional Security Engineer Exam Study Guide" id="4125" name="Google Shape;4125;p354"/>
              <p:cNvPicPr preferRelativeResize="0"/>
              <p:nvPr/>
            </p:nvPicPr>
            <p:blipFill rotWithShape="1">
              <a:blip r:embed="rId28">
                <a:alphaModFix amt="70000"/>
              </a:blip>
              <a:srcRect b="46592" l="73616" r="7462" t="44227"/>
              <a:stretch/>
            </p:blipFill>
            <p:spPr>
              <a:xfrm>
                <a:off x="6983907" y="4623242"/>
                <a:ext cx="395421" cy="1118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26" name="Google Shape;4126;p354"/>
            <p:cNvPicPr preferRelativeResize="0"/>
            <p:nvPr/>
          </p:nvPicPr>
          <p:blipFill rotWithShape="1">
            <a:blip r:embed="rId29">
              <a:alphaModFix/>
            </a:blip>
            <a:srcRect b="21972" l="26182" r="23890" t="0"/>
            <a:stretch/>
          </p:blipFill>
          <p:spPr>
            <a:xfrm>
              <a:off x="7967334" y="5561069"/>
              <a:ext cx="297760" cy="332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7" name="Google Shape;4127;p354"/>
            <p:cNvSpPr txBox="1"/>
            <p:nvPr/>
          </p:nvSpPr>
          <p:spPr>
            <a:xfrm>
              <a:off x="8145875" y="5346425"/>
              <a:ext cx="938100" cy="1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AWS Security Hub</a:t>
              </a:r>
              <a:endParaRPr b="0" i="0" sz="5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8" name="Google Shape;4128;p354"/>
          <p:cNvGrpSpPr/>
          <p:nvPr/>
        </p:nvGrpSpPr>
        <p:grpSpPr>
          <a:xfrm>
            <a:off x="7427710" y="2062746"/>
            <a:ext cx="1092341" cy="1338704"/>
            <a:chOff x="9891849" y="2551759"/>
            <a:chExt cx="1599796" cy="1960610"/>
          </a:xfrm>
        </p:grpSpPr>
        <p:pic>
          <p:nvPicPr>
            <p:cNvPr descr="Image" id="4129" name="Google Shape;4129;p35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0780119" y="2551759"/>
              <a:ext cx="711527" cy="3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4130" name="Google Shape;4130;p35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0926200" y="3079905"/>
              <a:ext cx="419369" cy="425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" id="4131" name="Google Shape;4131;p35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891849" y="2570338"/>
              <a:ext cx="721757" cy="45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2" id="4132" name="Google Shape;4132;p35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0042532" y="3064783"/>
              <a:ext cx="420417" cy="388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ivotal container service" id="4133" name="Google Shape;4133;p35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1004996" y="3655009"/>
              <a:ext cx="297776" cy="30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w to setup an awesome shell experience for IBM Cloud Kubernetes ..." id="4134" name="Google Shape;4134;p354"/>
            <p:cNvPicPr preferRelativeResize="0"/>
            <p:nvPr/>
          </p:nvPicPr>
          <p:blipFill rotWithShape="1">
            <a:blip r:embed="rId35">
              <a:alphaModFix/>
            </a:blip>
            <a:srcRect b="18295" l="5961" r="7764" t="15077"/>
            <a:stretch/>
          </p:blipFill>
          <p:spPr>
            <a:xfrm>
              <a:off x="10042520" y="4162345"/>
              <a:ext cx="962468" cy="3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5" name="Google Shape;4135;p354"/>
            <p:cNvPicPr preferRelativeResize="0"/>
            <p:nvPr/>
          </p:nvPicPr>
          <p:blipFill>
            <a:blip r:embed="rId36">
              <a:alphaModFix amt="50000"/>
            </a:blip>
            <a:stretch>
              <a:fillRect/>
            </a:stretch>
          </p:blipFill>
          <p:spPr>
            <a:xfrm>
              <a:off x="10042525" y="3685395"/>
              <a:ext cx="721750" cy="2451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6" name="Google Shape;4136;p354"/>
          <p:cNvSpPr txBox="1"/>
          <p:nvPr/>
        </p:nvSpPr>
        <p:spPr>
          <a:xfrm>
            <a:off x="7264200" y="3524138"/>
            <a:ext cx="15828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27432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Run anywhere</a:t>
            </a:r>
            <a:endParaRPr b="1"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33350" lvl="0" marL="139700" rtl="0" algn="l">
              <a:lnSpc>
                <a:spcPct val="135000"/>
              </a:lnSpc>
              <a:spcBef>
                <a:spcPts val="50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"/>
              <a:buChar char="▸"/>
            </a:pPr>
            <a:r>
              <a:rPr lang="en" sz="9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Public cloud</a:t>
            </a:r>
            <a:endParaRPr sz="9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33350" lvl="0" marL="1397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"/>
              <a:buChar char="▸"/>
            </a:pPr>
            <a:r>
              <a:rPr lang="en" sz="9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Private cloud</a:t>
            </a:r>
            <a:endParaRPr sz="9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33350" lvl="0" marL="1397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"/>
              <a:buChar char="▸"/>
            </a:pPr>
            <a:r>
              <a:rPr lang="en" sz="9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Hybrid/Multi-cloud</a:t>
            </a:r>
            <a:endParaRPr sz="9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7" name="Google Shape;4137;p354"/>
          <p:cNvCxnSpPr/>
          <p:nvPr/>
        </p:nvCxnSpPr>
        <p:spPr>
          <a:xfrm>
            <a:off x="6969844" y="1663275"/>
            <a:ext cx="45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38" name="Google Shape;4138;p354"/>
          <p:cNvCxnSpPr/>
          <p:nvPr/>
        </p:nvCxnSpPr>
        <p:spPr>
          <a:xfrm>
            <a:off x="3738994" y="3125175"/>
            <a:ext cx="0" cy="4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3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security for cloud-native applications</a:t>
            </a:r>
            <a:endParaRPr/>
          </a:p>
        </p:txBody>
      </p:sp>
      <p:sp>
        <p:nvSpPr>
          <p:cNvPr id="4144" name="Google Shape;4144;p3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5" name="Google Shape;4145;p35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146" name="Google Shape;4146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78" y="1139513"/>
            <a:ext cx="7389844" cy="354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3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2" name="Google Shape;4152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75" y="554375"/>
            <a:ext cx="6893501" cy="28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3" name="Google Shape;4153;p356"/>
          <p:cNvSpPr txBox="1"/>
          <p:nvPr>
            <p:ph type="title"/>
          </p:nvPr>
        </p:nvSpPr>
        <p:spPr>
          <a:xfrm>
            <a:off x="663788" y="1394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DevSecOps Demo</a:t>
            </a:r>
            <a:endParaRPr/>
          </a:p>
        </p:txBody>
      </p:sp>
      <p:sp>
        <p:nvSpPr>
          <p:cNvPr id="4154" name="Google Shape;4154;p356"/>
          <p:cNvSpPr txBox="1"/>
          <p:nvPr/>
        </p:nvSpPr>
        <p:spPr>
          <a:xfrm>
            <a:off x="1068375" y="3311825"/>
            <a:ext cx="77388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Vulnerability and configuration management methods included in this demo are the following: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Static application security testing (SAST)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Software composition analysis (SCA)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Interactive application security testing (IAST)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dynamic application security testing (DAST)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Configuration management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Image risk</a:t>
            </a:r>
            <a:r>
              <a:rPr lang="en" sz="1100">
                <a:solidFill>
                  <a:schemeClr val="dk1"/>
                </a:solidFill>
              </a:rPr>
              <a:t> is any risk associated with a container image. This includes vulnerable dependencies, embedded secrets, bad configurations, malware, or images that are not trusted.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57"/>
          <p:cNvSpPr txBox="1"/>
          <p:nvPr>
            <p:ph type="title"/>
          </p:nvPr>
        </p:nvSpPr>
        <p:spPr>
          <a:xfrm>
            <a:off x="1102350" y="1782346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358"/>
          <p:cNvSpPr/>
          <p:nvPr/>
        </p:nvSpPr>
        <p:spPr>
          <a:xfrm>
            <a:off x="1631025" y="1036925"/>
            <a:ext cx="2508000" cy="300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58"/>
          <p:cNvSpPr/>
          <p:nvPr/>
        </p:nvSpPr>
        <p:spPr>
          <a:xfrm>
            <a:off x="4979775" y="1036925"/>
            <a:ext cx="2508000" cy="3004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358"/>
          <p:cNvSpPr txBox="1"/>
          <p:nvPr/>
        </p:nvSpPr>
        <p:spPr>
          <a:xfrm>
            <a:off x="2062575" y="1105075"/>
            <a:ext cx="164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SIMPSONS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Marge &amp; Homer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67" name="Google Shape;4167;p358"/>
          <p:cNvSpPr txBox="1"/>
          <p:nvPr/>
        </p:nvSpPr>
        <p:spPr>
          <a:xfrm>
            <a:off x="5411325" y="1105075"/>
            <a:ext cx="164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BOUVIER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Selma &amp; Petty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168" name="Google Shape;4168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75" y="1828625"/>
            <a:ext cx="658825" cy="77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9" name="Google Shape;4169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575" y="2827225"/>
            <a:ext cx="658832" cy="80942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0" name="Google Shape;4170;p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300" y="1829725"/>
            <a:ext cx="658825" cy="7677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1" name="Google Shape;4171;p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300" y="2885006"/>
            <a:ext cx="658825" cy="751655"/>
          </a:xfrm>
          <a:prstGeom prst="rect">
            <a:avLst/>
          </a:prstGeom>
          <a:noFill/>
          <a:ln cap="flat" cmpd="sng" w="9525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72" name="Google Shape;4172;p358"/>
          <p:cNvGrpSpPr/>
          <p:nvPr/>
        </p:nvGrpSpPr>
        <p:grpSpPr>
          <a:xfrm>
            <a:off x="5983219" y="1829725"/>
            <a:ext cx="441000" cy="1806925"/>
            <a:chOff x="5158200" y="2363125"/>
            <a:chExt cx="441000" cy="1806925"/>
          </a:xfrm>
        </p:grpSpPr>
        <p:sp>
          <p:nvSpPr>
            <p:cNvPr id="4173" name="Google Shape;4173;p358"/>
            <p:cNvSpPr/>
            <p:nvPr/>
          </p:nvSpPr>
          <p:spPr>
            <a:xfrm>
              <a:off x="5158200" y="2363125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74" name="Google Shape;4174;p358"/>
            <p:cNvSpPr/>
            <p:nvPr/>
          </p:nvSpPr>
          <p:spPr>
            <a:xfrm>
              <a:off x="5158200" y="2904125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75" name="Google Shape;4175;p358"/>
            <p:cNvSpPr/>
            <p:nvPr/>
          </p:nvSpPr>
          <p:spPr>
            <a:xfrm>
              <a:off x="5158200" y="3418400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76" name="Google Shape;4176;p358"/>
            <p:cNvSpPr/>
            <p:nvPr/>
          </p:nvSpPr>
          <p:spPr>
            <a:xfrm>
              <a:off x="5158200" y="3943250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grpSp>
        <p:nvGrpSpPr>
          <p:cNvPr id="4177" name="Google Shape;4177;p358"/>
          <p:cNvGrpSpPr/>
          <p:nvPr/>
        </p:nvGrpSpPr>
        <p:grpSpPr>
          <a:xfrm>
            <a:off x="2622528" y="1828625"/>
            <a:ext cx="441000" cy="1806925"/>
            <a:chOff x="5158200" y="2363125"/>
            <a:chExt cx="441000" cy="1806925"/>
          </a:xfrm>
        </p:grpSpPr>
        <p:sp>
          <p:nvSpPr>
            <p:cNvPr id="4178" name="Google Shape;4178;p358"/>
            <p:cNvSpPr/>
            <p:nvPr/>
          </p:nvSpPr>
          <p:spPr>
            <a:xfrm>
              <a:off x="5158200" y="2363125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79" name="Google Shape;4179;p358"/>
            <p:cNvSpPr/>
            <p:nvPr/>
          </p:nvSpPr>
          <p:spPr>
            <a:xfrm>
              <a:off x="5158200" y="2904125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80" name="Google Shape;4180;p358"/>
            <p:cNvSpPr/>
            <p:nvPr/>
          </p:nvSpPr>
          <p:spPr>
            <a:xfrm>
              <a:off x="5158200" y="3418400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4181" name="Google Shape;4181;p358"/>
            <p:cNvSpPr/>
            <p:nvPr/>
          </p:nvSpPr>
          <p:spPr>
            <a:xfrm>
              <a:off x="5158200" y="3943250"/>
              <a:ext cx="441000" cy="226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POD</a:t>
              </a:r>
              <a:endParaRPr sz="700">
                <a:solidFill>
                  <a:schemeClr val="lt1"/>
                </a:solidFill>
              </a:endParaRPr>
            </a:p>
          </p:txBody>
        </p:sp>
      </p:grpSp>
      <p:sp>
        <p:nvSpPr>
          <p:cNvPr id="4182" name="Google Shape;4182;p358"/>
          <p:cNvSpPr/>
          <p:nvPr/>
        </p:nvSpPr>
        <p:spPr>
          <a:xfrm>
            <a:off x="3411400" y="2100225"/>
            <a:ext cx="441000" cy="226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SVC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183" name="Google Shape;4183;p358"/>
          <p:cNvSpPr/>
          <p:nvPr/>
        </p:nvSpPr>
        <p:spPr>
          <a:xfrm>
            <a:off x="3411400" y="3118538"/>
            <a:ext cx="441000" cy="226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SVC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184" name="Google Shape;4184;p358"/>
          <p:cNvSpPr/>
          <p:nvPr/>
        </p:nvSpPr>
        <p:spPr>
          <a:xfrm>
            <a:off x="5247100" y="2100225"/>
            <a:ext cx="441000" cy="226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SVC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185" name="Google Shape;4185;p358"/>
          <p:cNvSpPr/>
          <p:nvPr/>
        </p:nvSpPr>
        <p:spPr>
          <a:xfrm>
            <a:off x="5247100" y="3147425"/>
            <a:ext cx="441000" cy="226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SVC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4186" name="Google Shape;4186;p358"/>
          <p:cNvCxnSpPr>
            <a:stCxn id="4182" idx="1"/>
            <a:endCxn id="4178" idx="3"/>
          </p:cNvCxnSpPr>
          <p:nvPr/>
        </p:nvCxnSpPr>
        <p:spPr>
          <a:xfrm rot="10800000">
            <a:off x="3063400" y="1942125"/>
            <a:ext cx="348000" cy="2715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87" name="Google Shape;4187;p358"/>
          <p:cNvCxnSpPr>
            <a:stCxn id="4182" idx="1"/>
            <a:endCxn id="4179" idx="3"/>
          </p:cNvCxnSpPr>
          <p:nvPr/>
        </p:nvCxnSpPr>
        <p:spPr>
          <a:xfrm flipH="1">
            <a:off x="3063400" y="2213625"/>
            <a:ext cx="348000" cy="2694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88" name="Google Shape;4188;p358"/>
          <p:cNvCxnSpPr>
            <a:stCxn id="4183" idx="1"/>
            <a:endCxn id="4180" idx="3"/>
          </p:cNvCxnSpPr>
          <p:nvPr/>
        </p:nvCxnSpPr>
        <p:spPr>
          <a:xfrm rot="10800000">
            <a:off x="3063400" y="2997338"/>
            <a:ext cx="348000" cy="234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89" name="Google Shape;4189;p358"/>
          <p:cNvCxnSpPr>
            <a:stCxn id="4183" idx="1"/>
            <a:endCxn id="4181" idx="3"/>
          </p:cNvCxnSpPr>
          <p:nvPr/>
        </p:nvCxnSpPr>
        <p:spPr>
          <a:xfrm flipH="1">
            <a:off x="3063400" y="3231938"/>
            <a:ext cx="348000" cy="290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90" name="Google Shape;4190;p358"/>
          <p:cNvCxnSpPr>
            <a:stCxn id="4184" idx="3"/>
            <a:endCxn id="4173" idx="1"/>
          </p:cNvCxnSpPr>
          <p:nvPr/>
        </p:nvCxnSpPr>
        <p:spPr>
          <a:xfrm flipH="1" rot="10800000">
            <a:off x="5688100" y="1943025"/>
            <a:ext cx="295200" cy="270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91" name="Google Shape;4191;p358"/>
          <p:cNvCxnSpPr>
            <a:stCxn id="4184" idx="3"/>
            <a:endCxn id="4174" idx="1"/>
          </p:cNvCxnSpPr>
          <p:nvPr/>
        </p:nvCxnSpPr>
        <p:spPr>
          <a:xfrm>
            <a:off x="5688100" y="2213625"/>
            <a:ext cx="295200" cy="270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92" name="Google Shape;4192;p358"/>
          <p:cNvCxnSpPr>
            <a:stCxn id="4185" idx="3"/>
            <a:endCxn id="4175" idx="1"/>
          </p:cNvCxnSpPr>
          <p:nvPr/>
        </p:nvCxnSpPr>
        <p:spPr>
          <a:xfrm flipH="1" rot="10800000">
            <a:off x="5688100" y="2998325"/>
            <a:ext cx="295200" cy="2625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93" name="Google Shape;4193;p358"/>
          <p:cNvCxnSpPr>
            <a:stCxn id="4185" idx="3"/>
            <a:endCxn id="4176" idx="1"/>
          </p:cNvCxnSpPr>
          <p:nvPr/>
        </p:nvCxnSpPr>
        <p:spPr>
          <a:xfrm>
            <a:off x="5688100" y="3260825"/>
            <a:ext cx="295200" cy="2625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194" name="Google Shape;4194;p358"/>
          <p:cNvSpPr txBox="1"/>
          <p:nvPr>
            <p:ph idx="4294967295" type="title"/>
          </p:nvPr>
        </p:nvSpPr>
        <p:spPr>
          <a:xfrm>
            <a:off x="826650" y="0"/>
            <a:ext cx="7490700" cy="5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NetworkPolicy</a:t>
            </a:r>
            <a:endParaRPr/>
          </a:p>
        </p:txBody>
      </p:sp>
      <p:cxnSp>
        <p:nvCxnSpPr>
          <p:cNvPr id="4195" name="Google Shape;4195;p358"/>
          <p:cNvCxnSpPr>
            <a:stCxn id="4182" idx="3"/>
            <a:endCxn id="4183" idx="3"/>
          </p:cNvCxnSpPr>
          <p:nvPr/>
        </p:nvCxnSpPr>
        <p:spPr>
          <a:xfrm>
            <a:off x="3852400" y="2213625"/>
            <a:ext cx="600" cy="1018200"/>
          </a:xfrm>
          <a:prstGeom prst="curvedConnector3">
            <a:avLst>
              <a:gd fmla="val 2930833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4196" name="Google Shape;4196;p358"/>
          <p:cNvSpPr txBox="1"/>
          <p:nvPr/>
        </p:nvSpPr>
        <p:spPr>
          <a:xfrm>
            <a:off x="3798128" y="2334410"/>
            <a:ext cx="403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2D400"/>
                </a:solidFill>
                <a:latin typeface="Proxima Nova"/>
                <a:ea typeface="Proxima Nova"/>
                <a:cs typeface="Proxima Nova"/>
                <a:sym typeface="Proxima Nova"/>
              </a:rPr>
              <a:t>✓</a:t>
            </a:r>
            <a:endParaRPr b="1" sz="3500">
              <a:solidFill>
                <a:srgbClr val="92D4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97" name="Google Shape;4197;p358"/>
          <p:cNvCxnSpPr>
            <a:stCxn id="4182" idx="3"/>
            <a:endCxn id="4184" idx="1"/>
          </p:cNvCxnSpPr>
          <p:nvPr/>
        </p:nvCxnSpPr>
        <p:spPr>
          <a:xfrm>
            <a:off x="3852400" y="2213625"/>
            <a:ext cx="13947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4198" name="Google Shape;4198;p358"/>
          <p:cNvSpPr txBox="1"/>
          <p:nvPr/>
        </p:nvSpPr>
        <p:spPr>
          <a:xfrm>
            <a:off x="4516385" y="1879957"/>
            <a:ext cx="403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2D400"/>
                </a:solidFill>
                <a:latin typeface="Proxima Nova"/>
                <a:ea typeface="Proxima Nova"/>
                <a:cs typeface="Proxima Nova"/>
                <a:sym typeface="Proxima Nova"/>
              </a:rPr>
              <a:t>✓</a:t>
            </a:r>
            <a:endParaRPr b="1" sz="3500">
              <a:solidFill>
                <a:srgbClr val="92D4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99" name="Google Shape;4199;p358"/>
          <p:cNvCxnSpPr>
            <a:endCxn id="4185" idx="1"/>
          </p:cNvCxnSpPr>
          <p:nvPr/>
        </p:nvCxnSpPr>
        <p:spPr>
          <a:xfrm>
            <a:off x="3852400" y="2213525"/>
            <a:ext cx="1394700" cy="104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triangle"/>
          </a:ln>
        </p:spPr>
      </p:cxnSp>
      <p:sp>
        <p:nvSpPr>
          <p:cNvPr id="4200" name="Google Shape;4200;p358"/>
          <p:cNvSpPr txBox="1"/>
          <p:nvPr/>
        </p:nvSpPr>
        <p:spPr>
          <a:xfrm>
            <a:off x="4533030" y="2701512"/>
            <a:ext cx="403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2D400"/>
                </a:solidFill>
                <a:latin typeface="Proxima Nova"/>
                <a:ea typeface="Proxima Nova"/>
                <a:cs typeface="Proxima Nova"/>
                <a:sym typeface="Proxima Nova"/>
              </a:rPr>
              <a:t>✓</a:t>
            </a:r>
            <a:endParaRPr b="1" sz="3500">
              <a:solidFill>
                <a:srgbClr val="92D4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1" name="Google Shape;4201;p358"/>
          <p:cNvSpPr txBox="1"/>
          <p:nvPr>
            <p:ph idx="4294967295" type="title"/>
          </p:nvPr>
        </p:nvSpPr>
        <p:spPr>
          <a:xfrm>
            <a:off x="972775" y="4194625"/>
            <a:ext cx="7490700" cy="58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Deny ALL!!!</a:t>
            </a:r>
            <a:endParaRPr/>
          </a:p>
        </p:txBody>
      </p:sp>
      <p:cxnSp>
        <p:nvCxnSpPr>
          <p:cNvPr id="4202" name="Google Shape;4202;p358"/>
          <p:cNvCxnSpPr>
            <a:stCxn id="4183" idx="2"/>
            <a:endCxn id="4185" idx="2"/>
          </p:cNvCxnSpPr>
          <p:nvPr/>
        </p:nvCxnSpPr>
        <p:spPr>
          <a:xfrm flipH="1" rot="-5400000">
            <a:off x="4535350" y="2441888"/>
            <a:ext cx="28800" cy="1835700"/>
          </a:xfrm>
          <a:prstGeom prst="curvedConnector3">
            <a:avLst>
              <a:gd fmla="val 1533116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4203" name="Google Shape;4203;p358"/>
          <p:cNvSpPr txBox="1"/>
          <p:nvPr/>
        </p:nvSpPr>
        <p:spPr>
          <a:xfrm>
            <a:off x="4368744" y="3609697"/>
            <a:ext cx="381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❌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